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60" r:id="rId3"/>
  </p:sldIdLst>
  <p:sldSz cx="9601200" cy="12801600" type="A3"/>
  <p:notesSz cx="9939338" cy="143684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CC"/>
    <a:srgbClr val="0000FF"/>
    <a:srgbClr val="BDFFDB"/>
    <a:srgbClr val="DDDDFF"/>
    <a:srgbClr val="D9D9FF"/>
    <a:srgbClr val="FF00FF"/>
    <a:srgbClr val="FFE1FF"/>
    <a:srgbClr val="FFCCFF"/>
    <a:srgbClr val="FFFFFF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D2DFD1-9A77-4965-BB5F-E2B6B94B2640}" v="51" dt="2025-04-28T01:15:30.02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650" autoAdjust="0"/>
    <p:restoredTop sz="94660"/>
  </p:normalViewPr>
  <p:slideViewPr>
    <p:cSldViewPr snapToGrid="0">
      <p:cViewPr varScale="1">
        <p:scale>
          <a:sx n="25" d="100"/>
          <a:sy n="25" d="100"/>
        </p:scale>
        <p:origin x="121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川瀬 章義" userId="4d84333f-98a4-4564-b19f-c20553e0a217" providerId="ADAL" clId="{C5D2DFD1-9A77-4965-BB5F-E2B6B94B2640}"/>
    <pc:docChg chg="undo redo custSel delSld modSld">
      <pc:chgData name="川瀬 章義" userId="4d84333f-98a4-4564-b19f-c20553e0a217" providerId="ADAL" clId="{C5D2DFD1-9A77-4965-BB5F-E2B6B94B2640}" dt="2025-04-28T08:01:06.287" v="1116" actId="20577"/>
      <pc:docMkLst>
        <pc:docMk/>
      </pc:docMkLst>
      <pc:sldChg chg="addSp delSp modSp mod">
        <pc:chgData name="川瀬 章義" userId="4d84333f-98a4-4564-b19f-c20553e0a217" providerId="ADAL" clId="{C5D2DFD1-9A77-4965-BB5F-E2B6B94B2640}" dt="2025-04-28T08:00:59.586" v="1112" actId="20577"/>
        <pc:sldMkLst>
          <pc:docMk/>
          <pc:sldMk cId="1246312250" sldId="258"/>
        </pc:sldMkLst>
        <pc:spChg chg="mod">
          <ac:chgData name="川瀬 章義" userId="4d84333f-98a4-4564-b19f-c20553e0a217" providerId="ADAL" clId="{C5D2DFD1-9A77-4965-BB5F-E2B6B94B2640}" dt="2025-04-28T08:00:56.154" v="1110" actId="20577"/>
          <ac:spMkLst>
            <pc:docMk/>
            <pc:sldMk cId="1246312250" sldId="258"/>
            <ac:spMk id="3" creationId="{EFDD4469-0183-E4BE-7E6C-A7E583224790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4" creationId="{82B27282-032E-14F9-364E-23781BED33CE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5" creationId="{95CC8320-989F-D3F6-D933-F479B65DE7A2}"/>
          </ac:spMkLst>
        </pc:spChg>
        <pc:spChg chg="mod">
          <ac:chgData name="川瀬 章義" userId="4d84333f-98a4-4564-b19f-c20553e0a217" providerId="ADAL" clId="{C5D2DFD1-9A77-4965-BB5F-E2B6B94B2640}" dt="2025-04-28T01:04:50.795" v="543" actId="164"/>
          <ac:spMkLst>
            <pc:docMk/>
            <pc:sldMk cId="1246312250" sldId="258"/>
            <ac:spMk id="10" creationId="{DD197302-56D0-8AFD-E8C8-A97DA3476ACD}"/>
          </ac:spMkLst>
        </pc:spChg>
        <pc:spChg chg="mod">
          <ac:chgData name="川瀬 章義" userId="4d84333f-98a4-4564-b19f-c20553e0a217" providerId="ADAL" clId="{C5D2DFD1-9A77-4965-BB5F-E2B6B94B2640}" dt="2025-04-28T01:07:57.949" v="590" actId="20577"/>
          <ac:spMkLst>
            <pc:docMk/>
            <pc:sldMk cId="1246312250" sldId="258"/>
            <ac:spMk id="12" creationId="{B77EDA11-24CC-0CBF-6666-FB708E5726FF}"/>
          </ac:spMkLst>
        </pc:spChg>
        <pc:spChg chg="mod">
          <ac:chgData name="川瀬 章義" userId="4d84333f-98a4-4564-b19f-c20553e0a217" providerId="ADAL" clId="{C5D2DFD1-9A77-4965-BB5F-E2B6B94B2640}" dt="2025-04-28T01:08:02.763" v="611" actId="20577"/>
          <ac:spMkLst>
            <pc:docMk/>
            <pc:sldMk cId="1246312250" sldId="258"/>
            <ac:spMk id="16" creationId="{88FF992A-C51F-E9B8-0708-639E802304D1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17" creationId="{311333BD-7676-BD31-A758-D82B3E685C4B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18" creationId="{ED129525-5A19-C5E3-6E6D-779ABC53D906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19" creationId="{9CC4BB93-20D6-6F8F-0F80-807BB6074B50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20" creationId="{D2A3936F-4EF8-D742-59E0-0069A1B7551C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21" creationId="{00D63D94-01B3-EBA8-6DE7-2B015C42144D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22" creationId="{704C162B-6505-A85F-3373-6DA68136174E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23" creationId="{FB870977-77FE-406A-BFB6-BEC55EA32E80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25" creationId="{738798E7-ED10-43EF-5E70-4087625E3288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26" creationId="{31738DE2-201D-A7A8-1CCF-6E2BD4C05DE6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27" creationId="{930119F2-4A71-E55D-6464-91248196D41C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28" creationId="{B06AA26B-131F-24A2-E461-FF05C9E46143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29" creationId="{3BC5288E-6983-D5EE-80DE-152DB1743313}"/>
          </ac:spMkLst>
        </pc:spChg>
        <pc:spChg chg="add mod">
          <ac:chgData name="川瀬 章義" userId="4d84333f-98a4-4564-b19f-c20553e0a217" providerId="ADAL" clId="{C5D2DFD1-9A77-4965-BB5F-E2B6B94B2640}" dt="2025-04-28T00:51:36.573" v="110" actId="1076"/>
          <ac:spMkLst>
            <pc:docMk/>
            <pc:sldMk cId="1246312250" sldId="258"/>
            <ac:spMk id="30" creationId="{878952EC-F146-174D-46BC-2174E2B79DEA}"/>
          </ac:spMkLst>
        </pc:spChg>
        <pc:spChg chg="add mod">
          <ac:chgData name="川瀬 章義" userId="4d84333f-98a4-4564-b19f-c20553e0a217" providerId="ADAL" clId="{C5D2DFD1-9A77-4965-BB5F-E2B6B94B2640}" dt="2025-04-28T00:51:36.573" v="110" actId="1076"/>
          <ac:spMkLst>
            <pc:docMk/>
            <pc:sldMk cId="1246312250" sldId="258"/>
            <ac:spMk id="31" creationId="{581094F1-5229-BA17-284A-FC43C28A1F87}"/>
          </ac:spMkLst>
        </pc:spChg>
        <pc:spChg chg="add mod">
          <ac:chgData name="川瀬 章義" userId="4d84333f-98a4-4564-b19f-c20553e0a217" providerId="ADAL" clId="{C5D2DFD1-9A77-4965-BB5F-E2B6B94B2640}" dt="2025-04-28T00:51:36.573" v="110" actId="1076"/>
          <ac:spMkLst>
            <pc:docMk/>
            <pc:sldMk cId="1246312250" sldId="258"/>
            <ac:spMk id="33" creationId="{4CEC1088-C522-9C24-0863-0EE81CE34C54}"/>
          </ac:spMkLst>
        </pc:spChg>
        <pc:spChg chg="add mod">
          <ac:chgData name="川瀬 章義" userId="4d84333f-98a4-4564-b19f-c20553e0a217" providerId="ADAL" clId="{C5D2DFD1-9A77-4965-BB5F-E2B6B94B2640}" dt="2025-04-28T00:51:36.573" v="110" actId="1076"/>
          <ac:spMkLst>
            <pc:docMk/>
            <pc:sldMk cId="1246312250" sldId="258"/>
            <ac:spMk id="34" creationId="{A18A740F-79C5-B3E2-D33A-0A836846234F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36" creationId="{4EC5F951-4FC7-1734-CB81-CD87E3C111EC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37" creationId="{9B9D1C4D-A496-91E4-986B-B9A71D807F0D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38" creationId="{A5C7A35B-4F5E-EE6B-B5CA-440E9CFA320B}"/>
          </ac:spMkLst>
        </pc:spChg>
        <pc:spChg chg="mod">
          <ac:chgData name="川瀬 章義" userId="4d84333f-98a4-4564-b19f-c20553e0a217" providerId="ADAL" clId="{C5D2DFD1-9A77-4965-BB5F-E2B6B94B2640}" dt="2025-04-28T00:59:55.478" v="312" actId="20577"/>
          <ac:spMkLst>
            <pc:docMk/>
            <pc:sldMk cId="1246312250" sldId="258"/>
            <ac:spMk id="43" creationId="{40604BDF-F597-B7FC-1D88-D540C20C6C03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48" creationId="{2FC5E669-8775-A9E5-87C8-20D6B74FF0E0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49" creationId="{DA13B31D-6FCC-89D8-DE27-F0B953B727AB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53" creationId="{FCD41EA7-E711-D0E8-CDCC-F9E8CA2401FF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54" creationId="{EA38BF25-4355-8D2F-F87A-8AABD477ED00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57" creationId="{07839C71-5834-C39C-0814-547F82BBD41E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58" creationId="{C02FBC2F-F66A-B9A4-9D91-D0A06E36012C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60" creationId="{13E36701-5EFF-9354-0286-B04B6DD3657F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61" creationId="{D2DC7FA3-1659-6319-6328-98F2166EE750}"/>
          </ac:spMkLst>
        </pc:spChg>
        <pc:spChg chg="mod">
          <ac:chgData name="川瀬 章義" userId="4d84333f-98a4-4564-b19f-c20553e0a217" providerId="ADAL" clId="{C5D2DFD1-9A77-4965-BB5F-E2B6B94B2640}" dt="2025-04-28T08:00:21.791" v="1088" actId="20577"/>
          <ac:spMkLst>
            <pc:docMk/>
            <pc:sldMk cId="1246312250" sldId="258"/>
            <ac:spMk id="2465" creationId="{750A4C9C-555B-27BE-FDA6-BE45793A441C}"/>
          </ac:spMkLst>
        </pc:spChg>
        <pc:spChg chg="mod">
          <ac:chgData name="川瀬 章義" userId="4d84333f-98a4-4564-b19f-c20553e0a217" providerId="ADAL" clId="{C5D2DFD1-9A77-4965-BB5F-E2B6B94B2640}" dt="2025-04-28T01:17:54.733" v="1067" actId="12"/>
          <ac:spMkLst>
            <pc:docMk/>
            <pc:sldMk cId="1246312250" sldId="258"/>
            <ac:spMk id="3065" creationId="{BC51D566-4658-A4E7-8E52-81C6A1E57922}"/>
          </ac:spMkLst>
        </pc:spChg>
        <pc:spChg chg="mod">
          <ac:chgData name="川瀬 章義" userId="4d84333f-98a4-4564-b19f-c20553e0a217" providerId="ADAL" clId="{C5D2DFD1-9A77-4965-BB5F-E2B6B94B2640}" dt="2025-04-28T08:00:59.586" v="1112" actId="20577"/>
          <ac:spMkLst>
            <pc:docMk/>
            <pc:sldMk cId="1246312250" sldId="258"/>
            <ac:spMk id="3157" creationId="{2B6F19C8-B44B-1A12-AE76-18ADE473A9F9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3589" creationId="{2F272900-C774-0EAC-387D-00AC7F46E6CE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3590" creationId="{FF371E2A-8001-C42E-6CA1-6AD327779970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3591" creationId="{A6268369-A2D3-1355-EA46-420B36B8CFF6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3592" creationId="{B10DA5EC-D66D-A776-E8BA-804E937179FF}"/>
          </ac:spMkLst>
        </pc:spChg>
        <pc:spChg chg="mod">
          <ac:chgData name="川瀬 章義" userId="4d84333f-98a4-4564-b19f-c20553e0a217" providerId="ADAL" clId="{C5D2DFD1-9A77-4965-BB5F-E2B6B94B2640}" dt="2025-04-28T01:04:46.055" v="542" actId="164"/>
          <ac:spMkLst>
            <pc:docMk/>
            <pc:sldMk cId="1246312250" sldId="258"/>
            <ac:spMk id="3593" creationId="{CFEAD704-EDB4-219F-7FA7-E493BB012C77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3594" creationId="{A6557AEC-021E-ECE1-A55B-C12B248D93AB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3595" creationId="{EEB5450A-EDE5-8E80-CE2E-9358F2994BE9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3598" creationId="{86814F43-B185-FF24-7C0A-F84A715832FF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3599" creationId="{3DBCD5E9-2FE9-F32B-969E-343C054A59CD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3605" creationId="{7E1EAB6A-BB69-411F-8889-1157BADB89C5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3606" creationId="{10051FE9-1183-BD40-76A3-0440C6EEBFB8}"/>
          </ac:spMkLst>
        </pc:spChg>
        <pc:spChg chg="add mod">
          <ac:chgData name="川瀬 章義" userId="4d84333f-98a4-4564-b19f-c20553e0a217" providerId="ADAL" clId="{C5D2DFD1-9A77-4965-BB5F-E2B6B94B2640}" dt="2025-04-28T00:51:36.573" v="110" actId="1076"/>
          <ac:spMkLst>
            <pc:docMk/>
            <pc:sldMk cId="1246312250" sldId="258"/>
            <ac:spMk id="3607" creationId="{0BFC32CB-5414-F9D4-C741-2D17B474FD81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3613" creationId="{B984CBF5-9195-F1A2-6535-552844EE0B07}"/>
          </ac:spMkLst>
        </pc:spChg>
        <pc:spChg chg="mod">
          <ac:chgData name="川瀬 章義" userId="4d84333f-98a4-4564-b19f-c20553e0a217" providerId="ADAL" clId="{C5D2DFD1-9A77-4965-BB5F-E2B6B94B2640}" dt="2025-04-28T00:43:32.756" v="18"/>
          <ac:spMkLst>
            <pc:docMk/>
            <pc:sldMk cId="1246312250" sldId="258"/>
            <ac:spMk id="3614" creationId="{0D5BC2F3-F685-CF60-91E4-01ED7E5CCFFC}"/>
          </ac:spMkLst>
        </pc:spChg>
        <pc:spChg chg="add mod topLvl">
          <ac:chgData name="川瀬 章義" userId="4d84333f-98a4-4564-b19f-c20553e0a217" providerId="ADAL" clId="{C5D2DFD1-9A77-4965-BB5F-E2B6B94B2640}" dt="2025-04-28T00:51:14.280" v="107" actId="164"/>
          <ac:spMkLst>
            <pc:docMk/>
            <pc:sldMk cId="1246312250" sldId="258"/>
            <ac:spMk id="3616" creationId="{1ABB0EA9-FE3F-5DFA-E491-E4FA8398B8F0}"/>
          </ac:spMkLst>
        </pc:spChg>
        <pc:spChg chg="mod topLvl">
          <ac:chgData name="川瀬 章義" userId="4d84333f-98a4-4564-b19f-c20553e0a217" providerId="ADAL" clId="{C5D2DFD1-9A77-4965-BB5F-E2B6B94B2640}" dt="2025-04-28T00:51:14.280" v="107" actId="164"/>
          <ac:spMkLst>
            <pc:docMk/>
            <pc:sldMk cId="1246312250" sldId="258"/>
            <ac:spMk id="3618" creationId="{B27C6CCC-422D-89CB-B391-3C40F4E6AD03}"/>
          </ac:spMkLst>
        </pc:spChg>
        <pc:spChg chg="mod topLvl">
          <ac:chgData name="川瀬 章義" userId="4d84333f-98a4-4564-b19f-c20553e0a217" providerId="ADAL" clId="{C5D2DFD1-9A77-4965-BB5F-E2B6B94B2640}" dt="2025-04-28T00:51:14.280" v="107" actId="164"/>
          <ac:spMkLst>
            <pc:docMk/>
            <pc:sldMk cId="1246312250" sldId="258"/>
            <ac:spMk id="3619" creationId="{1F6C1E25-9AE7-CAEE-5CD7-06EFB0FEFF54}"/>
          </ac:spMkLst>
        </pc:spChg>
        <pc:spChg chg="del mod topLvl">
          <ac:chgData name="川瀬 章義" userId="4d84333f-98a4-4564-b19f-c20553e0a217" providerId="ADAL" clId="{C5D2DFD1-9A77-4965-BB5F-E2B6B94B2640}" dt="2025-04-28T00:47:21.334" v="57" actId="478"/>
          <ac:spMkLst>
            <pc:docMk/>
            <pc:sldMk cId="1246312250" sldId="258"/>
            <ac:spMk id="3620" creationId="{A189F1CB-9B25-13D4-26AA-3247F02E3B11}"/>
          </ac:spMkLst>
        </pc:spChg>
        <pc:spChg chg="mod ord topLvl">
          <ac:chgData name="川瀬 章義" userId="4d84333f-98a4-4564-b19f-c20553e0a217" providerId="ADAL" clId="{C5D2DFD1-9A77-4965-BB5F-E2B6B94B2640}" dt="2025-04-28T00:51:14.280" v="107" actId="164"/>
          <ac:spMkLst>
            <pc:docMk/>
            <pc:sldMk cId="1246312250" sldId="258"/>
            <ac:spMk id="3621" creationId="{16EEFCB6-9D1D-60D0-8136-9287BA91D1AB}"/>
          </ac:spMkLst>
        </pc:spChg>
        <pc:spChg chg="add mod">
          <ac:chgData name="川瀬 章義" userId="4d84333f-98a4-4564-b19f-c20553e0a217" providerId="ADAL" clId="{C5D2DFD1-9A77-4965-BB5F-E2B6B94B2640}" dt="2025-04-28T00:46:34.150" v="48" actId="571"/>
          <ac:spMkLst>
            <pc:docMk/>
            <pc:sldMk cId="1246312250" sldId="258"/>
            <ac:spMk id="3624" creationId="{358D0491-D1A4-0BDB-EF45-382FA1D6D439}"/>
          </ac:spMkLst>
        </pc:spChg>
        <pc:spChg chg="add mod">
          <ac:chgData name="川瀬 章義" userId="4d84333f-98a4-4564-b19f-c20553e0a217" providerId="ADAL" clId="{C5D2DFD1-9A77-4965-BB5F-E2B6B94B2640}" dt="2025-04-28T00:47:08.434" v="52" actId="571"/>
          <ac:spMkLst>
            <pc:docMk/>
            <pc:sldMk cId="1246312250" sldId="258"/>
            <ac:spMk id="3625" creationId="{E9EA929F-DFE6-B9C8-CE42-FEC1FB96E1F2}"/>
          </ac:spMkLst>
        </pc:spChg>
        <pc:spChg chg="add mod">
          <ac:chgData name="川瀬 章義" userId="4d84333f-98a4-4564-b19f-c20553e0a217" providerId="ADAL" clId="{C5D2DFD1-9A77-4965-BB5F-E2B6B94B2640}" dt="2025-04-28T00:47:08.434" v="52" actId="571"/>
          <ac:spMkLst>
            <pc:docMk/>
            <pc:sldMk cId="1246312250" sldId="258"/>
            <ac:spMk id="3626" creationId="{BE2CF7D7-C9E8-37B3-E045-4564935CE827}"/>
          </ac:spMkLst>
        </pc:spChg>
        <pc:spChg chg="add mod">
          <ac:chgData name="川瀬 章義" userId="4d84333f-98a4-4564-b19f-c20553e0a217" providerId="ADAL" clId="{C5D2DFD1-9A77-4965-BB5F-E2B6B94B2640}" dt="2025-04-28T00:51:14.280" v="107" actId="164"/>
          <ac:spMkLst>
            <pc:docMk/>
            <pc:sldMk cId="1246312250" sldId="258"/>
            <ac:spMk id="3627" creationId="{259FB50C-F4A2-6235-5FF0-D84BC038DCE8}"/>
          </ac:spMkLst>
        </pc:spChg>
        <pc:grpChg chg="mod">
          <ac:chgData name="川瀬 章義" userId="4d84333f-98a4-4564-b19f-c20553e0a217" providerId="ADAL" clId="{C5D2DFD1-9A77-4965-BB5F-E2B6B94B2640}" dt="2025-04-28T01:04:46.055" v="542" actId="164"/>
          <ac:grpSpMkLst>
            <pc:docMk/>
            <pc:sldMk cId="1246312250" sldId="258"/>
            <ac:grpSpMk id="11" creationId="{AD547C2D-31F6-F102-C13F-7E4D3D6528F8}"/>
          </ac:grpSpMkLst>
        </pc:grpChg>
        <pc:grpChg chg="add mo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24" creationId="{43675E4D-A5A5-2BCE-F8B6-4A95C820C52E}"/>
          </ac:grpSpMkLst>
        </pc:grpChg>
        <pc:grpChg chg="add mo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35" creationId="{EE9F2EEE-4D60-6D5B-1C9E-C1FDC287D630}"/>
          </ac:grpSpMkLst>
        </pc:grpChg>
        <pc:grpChg chg="add mo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42" creationId="{BC3EDC0A-5F4B-FD61-CBEF-290D6FA5A09D}"/>
          </ac:grpSpMkLst>
        </pc:grpChg>
        <pc:grpChg chg="mod">
          <ac:chgData name="川瀬 章義" userId="4d84333f-98a4-4564-b19f-c20553e0a217" providerId="ADAL" clId="{C5D2DFD1-9A77-4965-BB5F-E2B6B94B2640}" dt="2025-04-28T01:04:46.055" v="542" actId="164"/>
          <ac:grpSpMkLst>
            <pc:docMk/>
            <pc:sldMk cId="1246312250" sldId="258"/>
            <ac:grpSpMk id="45" creationId="{3ED6DF6F-4800-ABA0-A2B0-22506E0F4B86}"/>
          </ac:grpSpMkLst>
        </pc:grpChg>
        <pc:grpChg chg="add mo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47" creationId="{620ABAE2-A94D-F4A6-A661-832E499B5A7C}"/>
          </ac:grpSpMkLst>
        </pc:grpChg>
        <pc:grpChg chg="add mo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51" creationId="{786130FB-3076-2B77-305F-65F252F3AD56}"/>
          </ac:grpSpMkLst>
        </pc:grpChg>
        <pc:grpChg chg="add mo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55" creationId="{82FE08AA-FB5F-0C8D-B563-8D84726F6388}"/>
          </ac:grpSpMkLst>
        </pc:grpChg>
        <pc:grpChg chg="add mo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59" creationId="{D2717B4A-33EA-A803-52BD-BCD446CAD6C0}"/>
          </ac:grpSpMkLst>
        </pc:grpChg>
        <pc:grpChg chg="add mo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63" creationId="{2750C1B7-7492-F3EB-C33F-E73D8B1B08C4}"/>
          </ac:grpSpMkLst>
        </pc:grpChg>
        <pc:grpChg chg="mod">
          <ac:chgData name="川瀬 章義" userId="4d84333f-98a4-4564-b19f-c20553e0a217" providerId="ADAL" clId="{C5D2DFD1-9A77-4965-BB5F-E2B6B94B2640}" dt="2025-04-28T01:04:46.055" v="542" actId="164"/>
          <ac:grpSpMkLst>
            <pc:docMk/>
            <pc:sldMk cId="1246312250" sldId="258"/>
            <ac:grpSpMk id="3179" creationId="{BFEA1AFC-5E5A-A127-61DC-C0BCF062485B}"/>
          </ac:grpSpMkLst>
        </pc:grpChg>
        <pc:grpChg chg="mod">
          <ac:chgData name="川瀬 章義" userId="4d84333f-98a4-4564-b19f-c20553e0a217" providerId="ADAL" clId="{C5D2DFD1-9A77-4965-BB5F-E2B6B94B2640}" dt="2025-04-28T01:04:46.055" v="542" actId="164"/>
          <ac:grpSpMkLst>
            <pc:docMk/>
            <pc:sldMk cId="1246312250" sldId="258"/>
            <ac:grpSpMk id="3183" creationId="{A3C66265-DEB8-ADC7-5341-4191371E5C33}"/>
          </ac:grpSpMkLst>
        </pc:grpChg>
        <pc:grpChg chg="mod">
          <ac:chgData name="川瀬 章義" userId="4d84333f-98a4-4564-b19f-c20553e0a217" providerId="ADAL" clId="{C5D2DFD1-9A77-4965-BB5F-E2B6B94B2640}" dt="2025-04-28T01:04:46.055" v="542" actId="164"/>
          <ac:grpSpMkLst>
            <pc:docMk/>
            <pc:sldMk cId="1246312250" sldId="258"/>
            <ac:grpSpMk id="3187" creationId="{6820EB66-018F-E4DD-6816-0877D0F6977C}"/>
          </ac:grpSpMkLst>
        </pc:grpChg>
        <pc:grpChg chg="mod">
          <ac:chgData name="川瀬 章義" userId="4d84333f-98a4-4564-b19f-c20553e0a217" providerId="ADAL" clId="{C5D2DFD1-9A77-4965-BB5F-E2B6B94B2640}" dt="2025-04-28T01:04:46.055" v="542" actId="164"/>
          <ac:grpSpMkLst>
            <pc:docMk/>
            <pc:sldMk cId="1246312250" sldId="258"/>
            <ac:grpSpMk id="3191" creationId="{B5A1CEAE-ED1A-8309-7EA8-DB0386BF822C}"/>
          </ac:grpSpMkLst>
        </pc:grpChg>
        <pc:grpChg chg="mod">
          <ac:chgData name="川瀬 章義" userId="4d84333f-98a4-4564-b19f-c20553e0a217" providerId="ADAL" clId="{C5D2DFD1-9A77-4965-BB5F-E2B6B94B2640}" dt="2025-04-28T01:04:46.055" v="542" actId="164"/>
          <ac:grpSpMkLst>
            <pc:docMk/>
            <pc:sldMk cId="1246312250" sldId="258"/>
            <ac:grpSpMk id="3195" creationId="{27EA10AD-EE1B-26CA-F1CF-21D001CF0E55}"/>
          </ac:grpSpMkLst>
        </pc:grpChg>
        <pc:grpChg chg="add mo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3597" creationId="{FBAAF8F5-C242-BB17-3261-3D0994B35C9B}"/>
          </ac:grpSpMkLst>
        </pc:grpChg>
        <pc:grpChg chg="add mo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3604" creationId="{7EB02936-4390-3B7B-DCF3-0955C20A8830}"/>
          </ac:grpSpMkLst>
        </pc:grpChg>
        <pc:grpChg chg="add mo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3612" creationId="{CDBDEDC0-DD25-9262-69EF-00F3C21B82CF}"/>
          </ac:grpSpMkLst>
        </pc:grpChg>
        <pc:grpChg chg="add del mod">
          <ac:chgData name="川瀬 章義" userId="4d84333f-98a4-4564-b19f-c20553e0a217" providerId="ADAL" clId="{C5D2DFD1-9A77-4965-BB5F-E2B6B94B2640}" dt="2025-04-28T00:43:57.718" v="23" actId="165"/>
          <ac:grpSpMkLst>
            <pc:docMk/>
            <pc:sldMk cId="1246312250" sldId="258"/>
            <ac:grpSpMk id="3617" creationId="{EAA32D59-999A-8C63-854C-752370924C78}"/>
          </ac:grpSpMkLst>
        </pc:grpChg>
        <pc:grpChg chg="add mod">
          <ac:chgData name="川瀬 章義" userId="4d84333f-98a4-4564-b19f-c20553e0a217" providerId="ADAL" clId="{C5D2DFD1-9A77-4965-BB5F-E2B6B94B2640}" dt="2025-04-28T00:44:53.947" v="31" actId="164"/>
          <ac:grpSpMkLst>
            <pc:docMk/>
            <pc:sldMk cId="1246312250" sldId="258"/>
            <ac:grpSpMk id="3622" creationId="{7E8866CE-6834-84F3-2964-B5FE2FB16905}"/>
          </ac:grpSpMkLst>
        </pc:grpChg>
        <pc:grpChg chg="add del mod ord">
          <ac:chgData name="川瀬 章義" userId="4d84333f-98a4-4564-b19f-c20553e0a217" providerId="ADAL" clId="{C5D2DFD1-9A77-4965-BB5F-E2B6B94B2640}" dt="2025-04-28T00:45:35.574" v="41" actId="165"/>
          <ac:grpSpMkLst>
            <pc:docMk/>
            <pc:sldMk cId="1246312250" sldId="258"/>
            <ac:grpSpMk id="3623" creationId="{D8E7FB0F-6D84-07BB-7EF2-E4EB43DE73D2}"/>
          </ac:grpSpMkLst>
        </pc:grpChg>
        <pc:grpChg chg="add mod">
          <ac:chgData name="川瀬 章義" userId="4d84333f-98a4-4564-b19f-c20553e0a217" providerId="ADAL" clId="{C5D2DFD1-9A77-4965-BB5F-E2B6B94B2640}" dt="2025-04-28T00:50:28.266" v="101" actId="164"/>
          <ac:grpSpMkLst>
            <pc:docMk/>
            <pc:sldMk cId="1246312250" sldId="258"/>
            <ac:grpSpMk id="3629" creationId="{1A767D85-E3DF-E3CD-960B-D1B1B78B8FFF}"/>
          </ac:grpSpMkLst>
        </pc:grpChg>
        <pc:grpChg chg="add mod ord">
          <ac:chgData name="川瀬 章義" userId="4d84333f-98a4-4564-b19f-c20553e0a217" providerId="ADAL" clId="{C5D2DFD1-9A77-4965-BB5F-E2B6B94B2640}" dt="2025-04-28T00:51:04.074" v="105" actId="164"/>
          <ac:grpSpMkLst>
            <pc:docMk/>
            <pc:sldMk cId="1246312250" sldId="258"/>
            <ac:grpSpMk id="3630" creationId="{4DC5F0EC-D285-51F3-F7E1-5E9B8C75205D}"/>
          </ac:grpSpMkLst>
        </pc:grpChg>
        <pc:grpChg chg="add mod ord">
          <ac:chgData name="川瀬 章義" userId="4d84333f-98a4-4564-b19f-c20553e0a217" providerId="ADAL" clId="{C5D2DFD1-9A77-4965-BB5F-E2B6B94B2640}" dt="2025-04-28T00:51:36.573" v="110" actId="1076"/>
          <ac:grpSpMkLst>
            <pc:docMk/>
            <pc:sldMk cId="1246312250" sldId="258"/>
            <ac:grpSpMk id="3631" creationId="{B01AAE88-2647-49A4-0DD9-086B41EA2DD5}"/>
          </ac:grpSpMkLst>
        </pc:grpChg>
        <pc:grpChg chg="add mod">
          <ac:chgData name="川瀬 章義" userId="4d84333f-98a4-4564-b19f-c20553e0a217" providerId="ADAL" clId="{C5D2DFD1-9A77-4965-BB5F-E2B6B94B2640}" dt="2025-04-28T01:04:50.795" v="543" actId="164"/>
          <ac:grpSpMkLst>
            <pc:docMk/>
            <pc:sldMk cId="1246312250" sldId="258"/>
            <ac:grpSpMk id="3632" creationId="{B83D48DB-C1A6-6B36-CB34-C896CC173FDD}"/>
          </ac:grpSpMkLst>
        </pc:grpChg>
        <pc:grpChg chg="add del mod">
          <ac:chgData name="川瀬 章義" userId="4d84333f-98a4-4564-b19f-c20553e0a217" providerId="ADAL" clId="{C5D2DFD1-9A77-4965-BB5F-E2B6B94B2640}" dt="2025-04-28T01:17:25.759" v="1064" actId="478"/>
          <ac:grpSpMkLst>
            <pc:docMk/>
            <pc:sldMk cId="1246312250" sldId="258"/>
            <ac:grpSpMk id="3633" creationId="{87C1F4BB-9843-F8A5-09AA-0D9F0958E27B}"/>
          </ac:grpSpMkLst>
        </pc:grpChg>
        <pc:picChg chg="mod">
          <ac:chgData name="川瀬 章義" userId="4d84333f-98a4-4564-b19f-c20553e0a217" providerId="ADAL" clId="{C5D2DFD1-9A77-4965-BB5F-E2B6B94B2640}" dt="2025-04-28T00:43:32.756" v="18"/>
          <ac:picMkLst>
            <pc:docMk/>
            <pc:sldMk cId="1246312250" sldId="258"/>
            <ac:picMk id="39" creationId="{FD59C1D6-8565-7915-D76F-C73C04B4CD7C}"/>
          </ac:picMkLst>
        </pc:picChg>
        <pc:picChg chg="mod">
          <ac:chgData name="川瀬 章義" userId="4d84333f-98a4-4564-b19f-c20553e0a217" providerId="ADAL" clId="{C5D2DFD1-9A77-4965-BB5F-E2B6B94B2640}" dt="2025-04-28T00:43:32.756" v="18"/>
          <ac:picMkLst>
            <pc:docMk/>
            <pc:sldMk cId="1246312250" sldId="258"/>
            <ac:picMk id="40" creationId="{077AB9C2-6D67-B30B-22D5-A6B172980012}"/>
          </ac:picMkLst>
        </pc:picChg>
        <pc:picChg chg="mod">
          <ac:chgData name="川瀬 章義" userId="4d84333f-98a4-4564-b19f-c20553e0a217" providerId="ADAL" clId="{C5D2DFD1-9A77-4965-BB5F-E2B6B94B2640}" dt="2025-04-28T00:43:32.756" v="18"/>
          <ac:picMkLst>
            <pc:docMk/>
            <pc:sldMk cId="1246312250" sldId="258"/>
            <ac:picMk id="41" creationId="{358A7252-4AFF-CAC5-4C6A-A029A4AD00E4}"/>
          </ac:picMkLst>
        </pc:picChg>
        <pc:picChg chg="mod">
          <ac:chgData name="川瀬 章義" userId="4d84333f-98a4-4564-b19f-c20553e0a217" providerId="ADAL" clId="{C5D2DFD1-9A77-4965-BB5F-E2B6B94B2640}" dt="2025-04-28T00:43:32.756" v="18"/>
          <ac:picMkLst>
            <pc:docMk/>
            <pc:sldMk cId="1246312250" sldId="258"/>
            <ac:picMk id="52" creationId="{7891AC10-D0FC-4B0C-98E5-AE0148765441}"/>
          </ac:picMkLst>
        </pc:picChg>
        <pc:picChg chg="mod">
          <ac:chgData name="川瀬 章義" userId="4d84333f-98a4-4564-b19f-c20553e0a217" providerId="ADAL" clId="{C5D2DFD1-9A77-4965-BB5F-E2B6B94B2640}" dt="2025-04-28T00:43:32.756" v="18"/>
          <ac:picMkLst>
            <pc:docMk/>
            <pc:sldMk cId="1246312250" sldId="258"/>
            <ac:picMk id="56" creationId="{DCF9A661-B29F-B3B9-8928-4D4ADC9DD2B6}"/>
          </ac:picMkLst>
        </pc:picChg>
        <pc:picChg chg="mod">
          <ac:chgData name="川瀬 章義" userId="4d84333f-98a4-4564-b19f-c20553e0a217" providerId="ADAL" clId="{C5D2DFD1-9A77-4965-BB5F-E2B6B94B2640}" dt="2025-04-28T00:43:32.756" v="18"/>
          <ac:picMkLst>
            <pc:docMk/>
            <pc:sldMk cId="1246312250" sldId="258"/>
            <ac:picMk id="62" creationId="{3A829673-21BB-FD94-A5FB-22E23D39A551}"/>
          </ac:picMkLst>
        </pc:picChg>
        <pc:picChg chg="mod">
          <ac:chgData name="川瀬 章義" userId="4d84333f-98a4-4564-b19f-c20553e0a217" providerId="ADAL" clId="{C5D2DFD1-9A77-4965-BB5F-E2B6B94B2640}" dt="2025-04-28T00:43:32.756" v="18"/>
          <ac:picMkLst>
            <pc:docMk/>
            <pc:sldMk cId="1246312250" sldId="258"/>
            <ac:picMk id="3596" creationId="{EF6EAF10-3CB9-A99C-252B-7D5A3513AD7E}"/>
          </ac:picMkLst>
        </pc:picChg>
        <pc:picChg chg="mod">
          <ac:chgData name="川瀬 章義" userId="4d84333f-98a4-4564-b19f-c20553e0a217" providerId="ADAL" clId="{C5D2DFD1-9A77-4965-BB5F-E2B6B94B2640}" dt="2025-04-28T00:43:32.756" v="18"/>
          <ac:picMkLst>
            <pc:docMk/>
            <pc:sldMk cId="1246312250" sldId="258"/>
            <ac:picMk id="3600" creationId="{08A38E95-5BBE-FC32-2AB4-7D1708DAAA37}"/>
          </ac:picMkLst>
        </pc:picChg>
        <pc:picChg chg="add del mod">
          <ac:chgData name="川瀬 章義" userId="4d84333f-98a4-4564-b19f-c20553e0a217" providerId="ADAL" clId="{C5D2DFD1-9A77-4965-BB5F-E2B6B94B2640}" dt="2025-04-28T01:10:06.007" v="716"/>
          <ac:picMkLst>
            <pc:docMk/>
            <pc:sldMk cId="1246312250" sldId="258"/>
            <ac:picMk id="3634" creationId="{C9A5BA9E-20AF-4C63-F99A-70C7554F6036}"/>
          </ac:picMkLst>
        </pc:picChg>
        <pc:picChg chg="add mod">
          <ac:chgData name="川瀬 章義" userId="4d84333f-98a4-4564-b19f-c20553e0a217" providerId="ADAL" clId="{C5D2DFD1-9A77-4965-BB5F-E2B6B94B2640}" dt="2025-04-28T01:10:06.280" v="717"/>
          <ac:picMkLst>
            <pc:docMk/>
            <pc:sldMk cId="1246312250" sldId="258"/>
            <ac:picMk id="3635" creationId="{2F3886BD-7133-AE5B-EF20-014264109F4E}"/>
          </ac:picMkLst>
        </pc:picChg>
        <pc:cxnChg chg="mod">
          <ac:chgData name="川瀬 章義" userId="4d84333f-98a4-4564-b19f-c20553e0a217" providerId="ADAL" clId="{C5D2DFD1-9A77-4965-BB5F-E2B6B94B2640}" dt="2025-04-28T01:04:46.055" v="542" actId="164"/>
          <ac:cxnSpMkLst>
            <pc:docMk/>
            <pc:sldMk cId="1246312250" sldId="258"/>
            <ac:cxnSpMk id="6" creationId="{E7C93FB2-879A-4061-07DB-D0FED534D9E4}"/>
          </ac:cxnSpMkLst>
        </pc:cxnChg>
        <pc:cxnChg chg="mod">
          <ac:chgData name="川瀬 章義" userId="4d84333f-98a4-4564-b19f-c20553e0a217" providerId="ADAL" clId="{C5D2DFD1-9A77-4965-BB5F-E2B6B94B2640}" dt="2025-04-28T01:04:46.055" v="542" actId="164"/>
          <ac:cxnSpMkLst>
            <pc:docMk/>
            <pc:sldMk cId="1246312250" sldId="258"/>
            <ac:cxnSpMk id="7" creationId="{CA4D89E9-D968-58ED-4C11-81987BE879E6}"/>
          </ac:cxnSpMkLst>
        </pc:cxnChg>
        <pc:cxnChg chg="mod">
          <ac:chgData name="川瀬 章義" userId="4d84333f-98a4-4564-b19f-c20553e0a217" providerId="ADAL" clId="{C5D2DFD1-9A77-4965-BB5F-E2B6B94B2640}" dt="2025-04-28T01:04:46.055" v="542" actId="164"/>
          <ac:cxnSpMkLst>
            <pc:docMk/>
            <pc:sldMk cId="1246312250" sldId="258"/>
            <ac:cxnSpMk id="8" creationId="{0326A7D9-894C-EA66-B4DF-ADCE291A3555}"/>
          </ac:cxnSpMkLst>
        </pc:cxnChg>
        <pc:cxnChg chg="mod">
          <ac:chgData name="川瀬 章義" userId="4d84333f-98a4-4564-b19f-c20553e0a217" providerId="ADAL" clId="{C5D2DFD1-9A77-4965-BB5F-E2B6B94B2640}" dt="2025-04-28T01:04:46.055" v="542" actId="164"/>
          <ac:cxnSpMkLst>
            <pc:docMk/>
            <pc:sldMk cId="1246312250" sldId="258"/>
            <ac:cxnSpMk id="9" creationId="{37F2B2C0-E312-42B0-B426-34E85B6BAC7F}"/>
          </ac:cxnSpMkLst>
        </pc:cxnChg>
        <pc:cxnChg chg="add mod">
          <ac:chgData name="川瀬 章義" userId="4d84333f-98a4-4564-b19f-c20553e0a217" providerId="ADAL" clId="{C5D2DFD1-9A77-4965-BB5F-E2B6B94B2640}" dt="2025-04-28T00:51:36.573" v="110" actId="1076"/>
          <ac:cxnSpMkLst>
            <pc:docMk/>
            <pc:sldMk cId="1246312250" sldId="258"/>
            <ac:cxnSpMk id="32" creationId="{23AB89C0-27C8-2023-7761-203B39ACBD89}"/>
          </ac:cxnSpMkLst>
        </pc:cxnChg>
        <pc:cxnChg chg="mod">
          <ac:chgData name="川瀬 章義" userId="4d84333f-98a4-4564-b19f-c20553e0a217" providerId="ADAL" clId="{C5D2DFD1-9A77-4965-BB5F-E2B6B94B2640}" dt="2025-04-28T00:43:32.756" v="18"/>
          <ac:cxnSpMkLst>
            <pc:docMk/>
            <pc:sldMk cId="1246312250" sldId="258"/>
            <ac:cxnSpMk id="44" creationId="{3B595125-3D76-ADD5-917E-4D02E91431B6}"/>
          </ac:cxnSpMkLst>
        </pc:cxnChg>
        <pc:cxnChg chg="mod">
          <ac:chgData name="川瀬 章義" userId="4d84333f-98a4-4564-b19f-c20553e0a217" providerId="ADAL" clId="{C5D2DFD1-9A77-4965-BB5F-E2B6B94B2640}" dt="2025-04-28T00:43:32.756" v="18"/>
          <ac:cxnSpMkLst>
            <pc:docMk/>
            <pc:sldMk cId="1246312250" sldId="258"/>
            <ac:cxnSpMk id="50" creationId="{AFA064FF-E2E5-1AA6-FBCF-924EA93A2874}"/>
          </ac:cxnSpMkLst>
        </pc:cxnChg>
        <pc:cxnChg chg="add mod">
          <ac:chgData name="川瀬 章義" userId="4d84333f-98a4-4564-b19f-c20553e0a217" providerId="ADAL" clId="{C5D2DFD1-9A77-4965-BB5F-E2B6B94B2640}" dt="2025-04-28T00:51:36.573" v="110" actId="1076"/>
          <ac:cxnSpMkLst>
            <pc:docMk/>
            <pc:sldMk cId="1246312250" sldId="258"/>
            <ac:cxnSpMk id="3601" creationId="{DDF9A6C6-BF43-D5C1-52B7-FCB7702C6004}"/>
          </ac:cxnSpMkLst>
        </pc:cxnChg>
        <pc:cxnChg chg="add mod">
          <ac:chgData name="川瀬 章義" userId="4d84333f-98a4-4564-b19f-c20553e0a217" providerId="ADAL" clId="{C5D2DFD1-9A77-4965-BB5F-E2B6B94B2640}" dt="2025-04-28T00:51:36.573" v="110" actId="1076"/>
          <ac:cxnSpMkLst>
            <pc:docMk/>
            <pc:sldMk cId="1246312250" sldId="258"/>
            <ac:cxnSpMk id="3602" creationId="{06903C5A-A184-D53A-744A-02CE466F06DC}"/>
          </ac:cxnSpMkLst>
        </pc:cxnChg>
        <pc:cxnChg chg="add mod">
          <ac:chgData name="川瀬 章義" userId="4d84333f-98a4-4564-b19f-c20553e0a217" providerId="ADAL" clId="{C5D2DFD1-9A77-4965-BB5F-E2B6B94B2640}" dt="2025-04-28T00:51:36.573" v="110" actId="1076"/>
          <ac:cxnSpMkLst>
            <pc:docMk/>
            <pc:sldMk cId="1246312250" sldId="258"/>
            <ac:cxnSpMk id="3603" creationId="{997EE36B-EEBD-BF66-CD5D-06841FEA61B2}"/>
          </ac:cxnSpMkLst>
        </pc:cxnChg>
        <pc:cxnChg chg="add mod">
          <ac:chgData name="川瀬 章義" userId="4d84333f-98a4-4564-b19f-c20553e0a217" providerId="ADAL" clId="{C5D2DFD1-9A77-4965-BB5F-E2B6B94B2640}" dt="2025-04-28T00:51:36.573" v="110" actId="1076"/>
          <ac:cxnSpMkLst>
            <pc:docMk/>
            <pc:sldMk cId="1246312250" sldId="258"/>
            <ac:cxnSpMk id="3608" creationId="{115E073B-1CCC-4F4A-AD2C-9DC11DA3361E}"/>
          </ac:cxnSpMkLst>
        </pc:cxnChg>
        <pc:cxnChg chg="add mod">
          <ac:chgData name="川瀬 章義" userId="4d84333f-98a4-4564-b19f-c20553e0a217" providerId="ADAL" clId="{C5D2DFD1-9A77-4965-BB5F-E2B6B94B2640}" dt="2025-04-28T00:51:36.573" v="110" actId="1076"/>
          <ac:cxnSpMkLst>
            <pc:docMk/>
            <pc:sldMk cId="1246312250" sldId="258"/>
            <ac:cxnSpMk id="3609" creationId="{6FAFB34D-7859-3F8F-75BC-3DF96062999A}"/>
          </ac:cxnSpMkLst>
        </pc:cxnChg>
        <pc:cxnChg chg="add mod">
          <ac:chgData name="川瀬 章義" userId="4d84333f-98a4-4564-b19f-c20553e0a217" providerId="ADAL" clId="{C5D2DFD1-9A77-4965-BB5F-E2B6B94B2640}" dt="2025-04-28T00:51:36.573" v="110" actId="1076"/>
          <ac:cxnSpMkLst>
            <pc:docMk/>
            <pc:sldMk cId="1246312250" sldId="258"/>
            <ac:cxnSpMk id="3610" creationId="{BC28DB9F-8ADE-6C52-2AD6-5483BDBF1056}"/>
          </ac:cxnSpMkLst>
        </pc:cxnChg>
        <pc:cxnChg chg="add mod">
          <ac:chgData name="川瀬 章義" userId="4d84333f-98a4-4564-b19f-c20553e0a217" providerId="ADAL" clId="{C5D2DFD1-9A77-4965-BB5F-E2B6B94B2640}" dt="2025-04-28T00:51:36.573" v="110" actId="1076"/>
          <ac:cxnSpMkLst>
            <pc:docMk/>
            <pc:sldMk cId="1246312250" sldId="258"/>
            <ac:cxnSpMk id="3611" creationId="{7749D93C-D5B5-4ECB-AB67-A1929FB1C0C3}"/>
          </ac:cxnSpMkLst>
        </pc:cxnChg>
        <pc:cxnChg chg="mod">
          <ac:chgData name="川瀬 章義" userId="4d84333f-98a4-4564-b19f-c20553e0a217" providerId="ADAL" clId="{C5D2DFD1-9A77-4965-BB5F-E2B6B94B2640}" dt="2025-04-28T00:43:32.756" v="18"/>
          <ac:cxnSpMkLst>
            <pc:docMk/>
            <pc:sldMk cId="1246312250" sldId="258"/>
            <ac:cxnSpMk id="3615" creationId="{5D0F297A-314E-69A9-74F5-4ACD0A2E3264}"/>
          </ac:cxnSpMkLst>
        </pc:cxnChg>
      </pc:sldChg>
      <pc:sldChg chg="addSp modSp del mod">
        <pc:chgData name="川瀬 章義" userId="4d84333f-98a4-4564-b19f-c20553e0a217" providerId="ADAL" clId="{C5D2DFD1-9A77-4965-BB5F-E2B6B94B2640}" dt="2025-04-28T00:52:05.289" v="112" actId="47"/>
        <pc:sldMkLst>
          <pc:docMk/>
          <pc:sldMk cId="1385485568" sldId="259"/>
        </pc:sldMkLst>
        <pc:spChg chg="add mod">
          <ac:chgData name="川瀬 章義" userId="4d84333f-98a4-4564-b19f-c20553e0a217" providerId="ADAL" clId="{C5D2DFD1-9A77-4965-BB5F-E2B6B94B2640}" dt="2025-04-28T00:43:10.190" v="15" actId="164"/>
          <ac:spMkLst>
            <pc:docMk/>
            <pc:sldMk cId="1385485568" sldId="259"/>
            <ac:spMk id="2" creationId="{8DE1DA71-F640-71E6-7A17-F397C25FE9C5}"/>
          </ac:spMkLst>
        </pc:spChg>
        <pc:spChg chg="mod">
          <ac:chgData name="川瀬 章義" userId="4d84333f-98a4-4564-b19f-c20553e0a217" providerId="ADAL" clId="{C5D2DFD1-9A77-4965-BB5F-E2B6B94B2640}" dt="2025-04-28T00:43:10.190" v="15" actId="164"/>
          <ac:spMkLst>
            <pc:docMk/>
            <pc:sldMk cId="1385485568" sldId="259"/>
            <ac:spMk id="3" creationId="{EFDD4469-0183-E4BE-7E6C-A7E583224790}"/>
          </ac:spMkLst>
        </pc:spChg>
        <pc:spChg chg="mod">
          <ac:chgData name="川瀬 章義" userId="4d84333f-98a4-4564-b19f-c20553e0a217" providerId="ADAL" clId="{C5D2DFD1-9A77-4965-BB5F-E2B6B94B2640}" dt="2025-04-28T00:43:10.190" v="15" actId="164"/>
          <ac:spMkLst>
            <pc:docMk/>
            <pc:sldMk cId="1385485568" sldId="259"/>
            <ac:spMk id="62" creationId="{14178524-854F-0F75-B557-B4484DAC0334}"/>
          </ac:spMkLst>
        </pc:spChg>
        <pc:spChg chg="mod">
          <ac:chgData name="川瀬 章義" userId="4d84333f-98a4-4564-b19f-c20553e0a217" providerId="ADAL" clId="{C5D2DFD1-9A77-4965-BB5F-E2B6B94B2640}" dt="2025-04-28T00:43:10.190" v="15" actId="164"/>
          <ac:spMkLst>
            <pc:docMk/>
            <pc:sldMk cId="1385485568" sldId="259"/>
            <ac:spMk id="63" creationId="{CCCFB540-32CB-1E92-40F8-B3CB350B88B0}"/>
          </ac:spMkLst>
        </pc:spChg>
        <pc:grpChg chg="add mod">
          <ac:chgData name="川瀬 章義" userId="4d84333f-98a4-4564-b19f-c20553e0a217" providerId="ADAL" clId="{C5D2DFD1-9A77-4965-BB5F-E2B6B94B2640}" dt="2025-04-28T00:43:13.084" v="17" actId="1076"/>
          <ac:grpSpMkLst>
            <pc:docMk/>
            <pc:sldMk cId="1385485568" sldId="259"/>
            <ac:grpSpMk id="4" creationId="{231067D7-9A8E-76BF-FB08-0E4B321CEC80}"/>
          </ac:grpSpMkLst>
        </pc:grpChg>
      </pc:sldChg>
      <pc:sldChg chg="addSp delSp modSp mod">
        <pc:chgData name="川瀬 章義" userId="4d84333f-98a4-4564-b19f-c20553e0a217" providerId="ADAL" clId="{C5D2DFD1-9A77-4965-BB5F-E2B6B94B2640}" dt="2025-04-28T08:01:06.287" v="1116" actId="20577"/>
        <pc:sldMkLst>
          <pc:docMk/>
          <pc:sldMk cId="2439276735" sldId="260"/>
        </pc:sldMkLst>
        <pc:spChg chg="mod">
          <ac:chgData name="川瀬 章義" userId="4d84333f-98a4-4564-b19f-c20553e0a217" providerId="ADAL" clId="{C5D2DFD1-9A77-4965-BB5F-E2B6B94B2640}" dt="2025-04-28T08:01:03.485" v="1114" actId="20577"/>
          <ac:spMkLst>
            <pc:docMk/>
            <pc:sldMk cId="2439276735" sldId="260"/>
            <ac:spMk id="3" creationId="{EFDD4469-0183-E4BE-7E6C-A7E583224790}"/>
          </ac:spMkLst>
        </pc:spChg>
        <pc:spChg chg="mod">
          <ac:chgData name="川瀬 章義" userId="4d84333f-98a4-4564-b19f-c20553e0a217" providerId="ADAL" clId="{C5D2DFD1-9A77-4965-BB5F-E2B6B94B2640}" dt="2025-04-28T00:53:26.503" v="117" actId="571"/>
          <ac:spMkLst>
            <pc:docMk/>
            <pc:sldMk cId="2439276735" sldId="260"/>
            <ac:spMk id="10" creationId="{D6DC0CEC-BC51-C52F-DF38-A2F109547A90}"/>
          </ac:spMkLst>
        </pc:spChg>
        <pc:spChg chg="mod">
          <ac:chgData name="川瀬 章義" userId="4d84333f-98a4-4564-b19f-c20553e0a217" providerId="ADAL" clId="{C5D2DFD1-9A77-4965-BB5F-E2B6B94B2640}" dt="2025-04-28T00:54:01.678" v="123" actId="1582"/>
          <ac:spMkLst>
            <pc:docMk/>
            <pc:sldMk cId="2439276735" sldId="260"/>
            <ac:spMk id="16" creationId="{085025D4-0B60-A1C6-6392-340F3F0FBF62}"/>
          </ac:spMkLst>
        </pc:spChg>
        <pc:spChg chg="mod">
          <ac:chgData name="川瀬 章義" userId="4d84333f-98a4-4564-b19f-c20553e0a217" providerId="ADAL" clId="{C5D2DFD1-9A77-4965-BB5F-E2B6B94B2640}" dt="2025-04-28T00:54:40.224" v="133" actId="208"/>
          <ac:spMkLst>
            <pc:docMk/>
            <pc:sldMk cId="2439276735" sldId="260"/>
            <ac:spMk id="17" creationId="{739A31BB-EB1C-E679-473B-006C2A4F7CC8}"/>
          </ac:spMkLst>
        </pc:spChg>
        <pc:spChg chg="mod">
          <ac:chgData name="川瀬 章義" userId="4d84333f-98a4-4564-b19f-c20553e0a217" providerId="ADAL" clId="{C5D2DFD1-9A77-4965-BB5F-E2B6B94B2640}" dt="2025-04-28T00:54:43.584" v="134" actId="208"/>
          <ac:spMkLst>
            <pc:docMk/>
            <pc:sldMk cId="2439276735" sldId="260"/>
            <ac:spMk id="20" creationId="{E055CE12-4BD8-8E09-451F-EBD30ED4646B}"/>
          </ac:spMkLst>
        </pc:spChg>
        <pc:spChg chg="mod">
          <ac:chgData name="川瀬 章義" userId="4d84333f-98a4-4564-b19f-c20553e0a217" providerId="ADAL" clId="{C5D2DFD1-9A77-4965-BB5F-E2B6B94B2640}" dt="2025-04-28T00:54:43.584" v="134" actId="208"/>
          <ac:spMkLst>
            <pc:docMk/>
            <pc:sldMk cId="2439276735" sldId="260"/>
            <ac:spMk id="21" creationId="{468421F5-2125-F3FC-509A-55AFAA79C887}"/>
          </ac:spMkLst>
        </pc:spChg>
        <pc:spChg chg="mod">
          <ac:chgData name="川瀬 章義" userId="4d84333f-98a4-4564-b19f-c20553e0a217" providerId="ADAL" clId="{C5D2DFD1-9A77-4965-BB5F-E2B6B94B2640}" dt="2025-04-28T01:03:31.037" v="534" actId="571"/>
          <ac:spMkLst>
            <pc:docMk/>
            <pc:sldMk cId="2439276735" sldId="260"/>
            <ac:spMk id="25" creationId="{A6C046C5-D01C-FF54-22FD-33F1CAD57FCE}"/>
          </ac:spMkLst>
        </pc:spChg>
        <pc:spChg chg="mod">
          <ac:chgData name="川瀬 章義" userId="4d84333f-98a4-4564-b19f-c20553e0a217" providerId="ADAL" clId="{C5D2DFD1-9A77-4965-BB5F-E2B6B94B2640}" dt="2025-04-28T00:54:38.929" v="132" actId="208"/>
          <ac:spMkLst>
            <pc:docMk/>
            <pc:sldMk cId="2439276735" sldId="260"/>
            <ac:spMk id="46" creationId="{5757A678-06A2-63AE-408E-1AD7440A27BC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32" creationId="{4BBBFE3A-A517-61DF-7E13-B75FB35C94E9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33" creationId="{F60861C4-131B-1BF3-1B5C-B0E27C0E4FAE}"/>
          </ac:spMkLst>
        </pc:spChg>
        <pc:spChg chg="mod">
          <ac:chgData name="川瀬 章義" userId="4d84333f-98a4-4564-b19f-c20553e0a217" providerId="ADAL" clId="{C5D2DFD1-9A77-4965-BB5F-E2B6B94B2640}" dt="2025-04-28T01:05:43.595" v="547" actId="164"/>
          <ac:spMkLst>
            <pc:docMk/>
            <pc:sldMk cId="2439276735" sldId="260"/>
            <ac:spMk id="2445" creationId="{2BD2B2D8-38C6-D62F-9750-34C8A52CDE09}"/>
          </ac:spMkLst>
        </pc:spChg>
        <pc:spChg chg="mod">
          <ac:chgData name="川瀬 章義" userId="4d84333f-98a4-4564-b19f-c20553e0a217" providerId="ADAL" clId="{C5D2DFD1-9A77-4965-BB5F-E2B6B94B2640}" dt="2025-04-28T01:08:15.187" v="637" actId="20577"/>
          <ac:spMkLst>
            <pc:docMk/>
            <pc:sldMk cId="2439276735" sldId="260"/>
            <ac:spMk id="2447" creationId="{1A5D2993-B67F-5CF3-EBF6-C07E00161069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48" creationId="{3B52879C-2370-1ADC-242D-A8CC22987CB1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49" creationId="{96B65853-9F7C-3BAE-474F-EA6C5DB6667E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50" creationId="{41BDE0AA-D378-DD62-58CF-F33B69C0BBB1}"/>
          </ac:spMkLst>
        </pc:spChg>
        <pc:spChg chg="mod">
          <ac:chgData name="川瀬 章義" userId="4d84333f-98a4-4564-b19f-c20553e0a217" providerId="ADAL" clId="{C5D2DFD1-9A77-4965-BB5F-E2B6B94B2640}" dt="2025-04-28T01:08:37.342" v="705" actId="20577"/>
          <ac:spMkLst>
            <pc:docMk/>
            <pc:sldMk cId="2439276735" sldId="260"/>
            <ac:spMk id="2451" creationId="{9F17F0CF-1896-92FF-D4E8-9ACB53EAC82B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52" creationId="{1DB2877C-13CE-4901-0A10-2DB5A829D242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54" creationId="{0C3A991F-3CAC-6303-EF4C-D1527643C222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56" creationId="{F99F5BE4-30C1-4AD9-5A35-50556A84492E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57" creationId="{2B7D1AF7-3478-B934-57AE-F9438D8BD06A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58" creationId="{1BE1569D-9E45-BFB9-3CEE-05E29A572E63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59" creationId="{8896ECF4-C257-6FD4-0C52-19F5C1D1AE71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60" creationId="{DCA44765-BE0E-558B-6ABC-498DCE7010BB}"/>
          </ac:spMkLst>
        </pc:spChg>
        <pc:spChg chg="add del mod">
          <ac:chgData name="川瀬 章義" userId="4d84333f-98a4-4564-b19f-c20553e0a217" providerId="ADAL" clId="{C5D2DFD1-9A77-4965-BB5F-E2B6B94B2640}" dt="2025-04-28T01:17:25.569" v="1063" actId="478"/>
          <ac:spMkLst>
            <pc:docMk/>
            <pc:sldMk cId="2439276735" sldId="260"/>
            <ac:spMk id="2465" creationId="{750A4C9C-555B-27BE-FDA6-BE45793A441C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69" creationId="{2A9555DD-2D54-B504-C1F6-09FCA27B32B3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72" creationId="{42C0EEF4-BE0F-7A20-5E5F-01F7C63C476D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74" creationId="{D7C5AEBF-B7F4-B887-A802-8C9AE948756E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79" creationId="{5255F76C-3DD1-038F-DAB8-EECA24886D08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80" creationId="{82FB4507-3E16-726D-2BFD-180201C8A038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81" creationId="{39433DFD-0472-E34D-37E6-D51286375D26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82" creationId="{B56C8B3A-8497-8F4D-BC44-B19A2535F9F5}"/>
          </ac:spMkLst>
        </pc:spChg>
        <pc:spChg chg="mod">
          <ac:chgData name="川瀬 章義" userId="4d84333f-98a4-4564-b19f-c20553e0a217" providerId="ADAL" clId="{C5D2DFD1-9A77-4965-BB5F-E2B6B94B2640}" dt="2025-04-28T01:05:38.690" v="546" actId="164"/>
          <ac:spMkLst>
            <pc:docMk/>
            <pc:sldMk cId="2439276735" sldId="260"/>
            <ac:spMk id="2483" creationId="{AF984201-600D-F426-3D13-33D81C11C946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86" creationId="{4AB6C758-095D-3CC5-4C6A-491946D0D12C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87" creationId="{D0F898C6-3D8B-B7DA-3514-DECE64589F3E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90" creationId="{FA6DD981-9F4F-DD62-A85F-0354EF3B0466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91" creationId="{28D60FD0-A038-B73B-8BE9-533D2FB91A91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95" creationId="{686726F3-BFA5-6E44-2400-1A35AFAFB5CF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498" creationId="{4524B22B-49DF-B068-00C4-2C41DAA0CB18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501" creationId="{1D9A0643-D423-3F1E-3E76-3A236A82B0FD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502" creationId="{0417375F-A932-F61A-8DE5-158F5215FE88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505" creationId="{D95BB839-A4DE-C3F2-CE93-6B49B08EF9FF}"/>
          </ac:spMkLst>
        </pc:spChg>
        <pc:spChg chg="mod">
          <ac:chgData name="川瀬 章義" userId="4d84333f-98a4-4564-b19f-c20553e0a217" providerId="ADAL" clId="{C5D2DFD1-9A77-4965-BB5F-E2B6B94B2640}" dt="2025-04-28T01:05:36.526" v="545" actId="164"/>
          <ac:spMkLst>
            <pc:docMk/>
            <pc:sldMk cId="2439276735" sldId="260"/>
            <ac:spMk id="2506" creationId="{F1DF07E1-2D83-AB94-A81B-4552EBD228FC}"/>
          </ac:spMkLst>
        </pc:spChg>
        <pc:spChg chg="mod">
          <ac:chgData name="川瀬 章義" userId="4d84333f-98a4-4564-b19f-c20553e0a217" providerId="ADAL" clId="{C5D2DFD1-9A77-4965-BB5F-E2B6B94B2640}" dt="2025-04-28T08:01:06.287" v="1116" actId="20577"/>
          <ac:spMkLst>
            <pc:docMk/>
            <pc:sldMk cId="2439276735" sldId="260"/>
            <ac:spMk id="3157" creationId="{2B6F19C8-B44B-1A12-AE76-18ADE473A9F9}"/>
          </ac:spMkLst>
        </pc:spChg>
        <pc:spChg chg="add del mod">
          <ac:chgData name="川瀬 章義" userId="4d84333f-98a4-4564-b19f-c20553e0a217" providerId="ADAL" clId="{C5D2DFD1-9A77-4965-BB5F-E2B6B94B2640}" dt="2025-04-28T01:15:23.307" v="1018"/>
          <ac:spMkLst>
            <pc:docMk/>
            <pc:sldMk cId="2439276735" sldId="260"/>
            <ac:spMk id="3742" creationId="{A58CF0F6-4370-D7E9-E513-14564E0FDF50}"/>
          </ac:spMkLst>
        </pc:spChg>
        <pc:spChg chg="add mod">
          <ac:chgData name="川瀬 章義" userId="4d84333f-98a4-4564-b19f-c20553e0a217" providerId="ADAL" clId="{C5D2DFD1-9A77-4965-BB5F-E2B6B94B2640}" dt="2025-04-28T08:00:37.547" v="1108" actId="20577"/>
          <ac:spMkLst>
            <pc:docMk/>
            <pc:sldMk cId="2439276735" sldId="260"/>
            <ac:spMk id="3743" creationId="{AEF2E27A-7099-3FA8-D7D3-08283F2B4386}"/>
          </ac:spMkLst>
        </pc:spChg>
        <pc:spChg chg="mod">
          <ac:chgData name="川瀬 章義" userId="4d84333f-98a4-4564-b19f-c20553e0a217" providerId="ADAL" clId="{C5D2DFD1-9A77-4965-BB5F-E2B6B94B2640}" dt="2025-04-28T00:54:36.750" v="131" actId="208"/>
          <ac:spMkLst>
            <pc:docMk/>
            <pc:sldMk cId="2439276735" sldId="260"/>
            <ac:spMk id="3764" creationId="{811350F4-691C-01E3-B89E-EC36994B5ECB}"/>
          </ac:spMkLst>
        </pc:spChg>
        <pc:spChg chg="mod">
          <ac:chgData name="川瀬 章義" userId="4d84333f-98a4-4564-b19f-c20553e0a217" providerId="ADAL" clId="{C5D2DFD1-9A77-4965-BB5F-E2B6B94B2640}" dt="2025-04-28T00:58:21.442" v="260" actId="20577"/>
          <ac:spMkLst>
            <pc:docMk/>
            <pc:sldMk cId="2439276735" sldId="260"/>
            <ac:spMk id="3791" creationId="{A6BB1CDE-1079-9784-73FE-848274505885}"/>
          </ac:spMkLst>
        </pc:spChg>
        <pc:spChg chg="mod">
          <ac:chgData name="川瀬 章義" userId="4d84333f-98a4-4564-b19f-c20553e0a217" providerId="ADAL" clId="{C5D2DFD1-9A77-4965-BB5F-E2B6B94B2640}" dt="2025-04-28T00:54:57.712" v="137" actId="208"/>
          <ac:spMkLst>
            <pc:docMk/>
            <pc:sldMk cId="2439276735" sldId="260"/>
            <ac:spMk id="3795" creationId="{08774DF7-44F5-7F3E-DC05-9388292B30DD}"/>
          </ac:spMkLst>
        </pc:spChg>
        <pc:spChg chg="mod">
          <ac:chgData name="川瀬 章義" userId="4d84333f-98a4-4564-b19f-c20553e0a217" providerId="ADAL" clId="{C5D2DFD1-9A77-4965-BB5F-E2B6B94B2640}" dt="2025-04-28T00:56:54.641" v="217" actId="20577"/>
          <ac:spMkLst>
            <pc:docMk/>
            <pc:sldMk cId="2439276735" sldId="260"/>
            <ac:spMk id="3813" creationId="{62BD15ED-1C18-3BB5-5577-85B08A0E86F6}"/>
          </ac:spMkLst>
        </pc:spChg>
        <pc:spChg chg="mod">
          <ac:chgData name="川瀬 章義" userId="4d84333f-98a4-4564-b19f-c20553e0a217" providerId="ADAL" clId="{C5D2DFD1-9A77-4965-BB5F-E2B6B94B2640}" dt="2025-04-28T00:58:30.361" v="275" actId="20577"/>
          <ac:spMkLst>
            <pc:docMk/>
            <pc:sldMk cId="2439276735" sldId="260"/>
            <ac:spMk id="3821" creationId="{3973830A-E173-B0FA-0FD8-9F6E5140DD20}"/>
          </ac:spMkLst>
        </pc:spChg>
        <pc:spChg chg="mod">
          <ac:chgData name="川瀬 章義" userId="4d84333f-98a4-4564-b19f-c20553e0a217" providerId="ADAL" clId="{C5D2DFD1-9A77-4965-BB5F-E2B6B94B2640}" dt="2025-04-28T00:54:52.675" v="136" actId="208"/>
          <ac:spMkLst>
            <pc:docMk/>
            <pc:sldMk cId="2439276735" sldId="260"/>
            <ac:spMk id="3828" creationId="{EBD016B2-F3BD-DBF5-933C-BA27D8F71123}"/>
          </ac:spMkLst>
        </pc:spChg>
        <pc:spChg chg="mod">
          <ac:chgData name="川瀬 章義" userId="4d84333f-98a4-4564-b19f-c20553e0a217" providerId="ADAL" clId="{C5D2DFD1-9A77-4965-BB5F-E2B6B94B2640}" dt="2025-04-28T00:54:52.675" v="136" actId="208"/>
          <ac:spMkLst>
            <pc:docMk/>
            <pc:sldMk cId="2439276735" sldId="260"/>
            <ac:spMk id="3829" creationId="{0FE69EE4-09E3-61B9-3DE7-940205EA4D03}"/>
          </ac:spMkLst>
        </pc:spChg>
        <pc:spChg chg="mod">
          <ac:chgData name="川瀬 章義" userId="4d84333f-98a4-4564-b19f-c20553e0a217" providerId="ADAL" clId="{C5D2DFD1-9A77-4965-BB5F-E2B6B94B2640}" dt="2025-04-28T00:54:52.675" v="136" actId="208"/>
          <ac:spMkLst>
            <pc:docMk/>
            <pc:sldMk cId="2439276735" sldId="260"/>
            <ac:spMk id="3832" creationId="{64744226-08EF-C985-8021-91BCF180D160}"/>
          </ac:spMkLst>
        </pc:spChg>
        <pc:spChg chg="mod">
          <ac:chgData name="川瀬 章義" userId="4d84333f-98a4-4564-b19f-c20553e0a217" providerId="ADAL" clId="{C5D2DFD1-9A77-4965-BB5F-E2B6B94B2640}" dt="2025-04-28T00:54:52.675" v="136" actId="208"/>
          <ac:spMkLst>
            <pc:docMk/>
            <pc:sldMk cId="2439276735" sldId="260"/>
            <ac:spMk id="3833" creationId="{658FDABB-2AA6-26DE-678C-E0CF647EABBD}"/>
          </ac:spMkLst>
        </pc:spChg>
        <pc:grpChg chg="add mod">
          <ac:chgData name="川瀬 章義" userId="4d84333f-98a4-4564-b19f-c20553e0a217" providerId="ADAL" clId="{C5D2DFD1-9A77-4965-BB5F-E2B6B94B2640}" dt="2025-04-28T00:53:26.503" v="117" actId="571"/>
          <ac:grpSpMkLst>
            <pc:docMk/>
            <pc:sldMk cId="2439276735" sldId="260"/>
            <ac:grpSpMk id="2" creationId="{F22B8140-3DB5-5407-EBDF-C6048BAF3B52}"/>
          </ac:grpSpMkLst>
        </pc:grpChg>
        <pc:grpChg chg="add mod">
          <ac:chgData name="川瀬 章義" userId="4d84333f-98a4-4564-b19f-c20553e0a217" providerId="ADAL" clId="{C5D2DFD1-9A77-4965-BB5F-E2B6B94B2640}" dt="2025-04-28T01:03:31.037" v="534" actId="571"/>
          <ac:grpSpMkLst>
            <pc:docMk/>
            <pc:sldMk cId="2439276735" sldId="260"/>
            <ac:grpSpMk id="19" creationId="{754CD538-0586-E34D-0979-85E4B382FFEE}"/>
          </ac:grpSpMkLst>
        </pc:grpChg>
        <pc:grpChg chg="mod">
          <ac:chgData name="川瀬 章義" userId="4d84333f-98a4-4564-b19f-c20553e0a217" providerId="ADAL" clId="{C5D2DFD1-9A77-4965-BB5F-E2B6B94B2640}" dt="2025-04-28T01:05:38.690" v="546" actId="164"/>
          <ac:grpSpMkLst>
            <pc:docMk/>
            <pc:sldMk cId="2439276735" sldId="260"/>
            <ac:grpSpMk id="2446" creationId="{3C77424C-E135-86B7-AA0E-7FD2132B6543}"/>
          </ac:grpSpMkLst>
        </pc:grpChg>
        <pc:grpChg chg="mod">
          <ac:chgData name="川瀬 章義" userId="4d84333f-98a4-4564-b19f-c20553e0a217" providerId="ADAL" clId="{C5D2DFD1-9A77-4965-BB5F-E2B6B94B2640}" dt="2025-04-28T01:05:38.690" v="546" actId="164"/>
          <ac:grpSpMkLst>
            <pc:docMk/>
            <pc:sldMk cId="2439276735" sldId="260"/>
            <ac:grpSpMk id="2462" creationId="{710C8247-A7FA-CFE5-FD44-D7397B5A4E95}"/>
          </ac:grpSpMkLst>
        </pc:grpChg>
        <pc:grpChg chg="mod">
          <ac:chgData name="川瀬 章義" userId="4d84333f-98a4-4564-b19f-c20553e0a217" providerId="ADAL" clId="{C5D2DFD1-9A77-4965-BB5F-E2B6B94B2640}" dt="2025-04-28T01:05:38.690" v="546" actId="164"/>
          <ac:grpSpMkLst>
            <pc:docMk/>
            <pc:sldMk cId="2439276735" sldId="260"/>
            <ac:grpSpMk id="2484" creationId="{6B1B4901-3352-DA66-09D0-76A1E36B4373}"/>
          </ac:grpSpMkLst>
        </pc:grpChg>
        <pc:grpChg chg="mod">
          <ac:chgData name="川瀬 章義" userId="4d84333f-98a4-4564-b19f-c20553e0a217" providerId="ADAL" clId="{C5D2DFD1-9A77-4965-BB5F-E2B6B94B2640}" dt="2025-04-28T01:05:38.690" v="546" actId="164"/>
          <ac:grpSpMkLst>
            <pc:docMk/>
            <pc:sldMk cId="2439276735" sldId="260"/>
            <ac:grpSpMk id="2488" creationId="{6107A49C-26C3-FBDE-0E1C-C976119A402A}"/>
          </ac:grpSpMkLst>
        </pc:grpChg>
        <pc:grpChg chg="mod">
          <ac:chgData name="川瀬 章義" userId="4d84333f-98a4-4564-b19f-c20553e0a217" providerId="ADAL" clId="{C5D2DFD1-9A77-4965-BB5F-E2B6B94B2640}" dt="2025-04-28T01:05:38.690" v="546" actId="164"/>
          <ac:grpSpMkLst>
            <pc:docMk/>
            <pc:sldMk cId="2439276735" sldId="260"/>
            <ac:grpSpMk id="2494" creationId="{8B39E2FB-D839-C751-080B-5A322DEB0E18}"/>
          </ac:grpSpMkLst>
        </pc:grpChg>
        <pc:grpChg chg="mod">
          <ac:chgData name="川瀬 章義" userId="4d84333f-98a4-4564-b19f-c20553e0a217" providerId="ADAL" clId="{C5D2DFD1-9A77-4965-BB5F-E2B6B94B2640}" dt="2025-04-28T01:05:38.690" v="546" actId="164"/>
          <ac:grpSpMkLst>
            <pc:docMk/>
            <pc:sldMk cId="2439276735" sldId="260"/>
            <ac:grpSpMk id="2500" creationId="{ED8EEC16-C403-E464-54B7-ADA3A1311DEB}"/>
          </ac:grpSpMkLst>
        </pc:grpChg>
        <pc:grpChg chg="mod">
          <ac:chgData name="川瀬 章義" userId="4d84333f-98a4-4564-b19f-c20553e0a217" providerId="ADAL" clId="{C5D2DFD1-9A77-4965-BB5F-E2B6B94B2640}" dt="2025-04-28T01:05:38.690" v="546" actId="164"/>
          <ac:grpSpMkLst>
            <pc:docMk/>
            <pc:sldMk cId="2439276735" sldId="260"/>
            <ac:grpSpMk id="2504" creationId="{DBE68B96-6636-AE4F-C78C-070F2A58B895}"/>
          </ac:grpSpMkLst>
        </pc:grpChg>
        <pc:grpChg chg="add mod">
          <ac:chgData name="川瀬 章義" userId="4d84333f-98a4-4564-b19f-c20553e0a217" providerId="ADAL" clId="{C5D2DFD1-9A77-4965-BB5F-E2B6B94B2640}" dt="2025-04-28T01:05:43.595" v="547" actId="164"/>
          <ac:grpSpMkLst>
            <pc:docMk/>
            <pc:sldMk cId="2439276735" sldId="260"/>
            <ac:grpSpMk id="3736" creationId="{D6E3DF1D-E8A6-656E-AB2A-E54A1E51D9C2}"/>
          </ac:grpSpMkLst>
        </pc:grpChg>
        <pc:grpChg chg="add del mod">
          <ac:chgData name="川瀬 章義" userId="4d84333f-98a4-4564-b19f-c20553e0a217" providerId="ADAL" clId="{C5D2DFD1-9A77-4965-BB5F-E2B6B94B2640}" dt="2025-04-28T01:09:14.525" v="713" actId="478"/>
          <ac:grpSpMkLst>
            <pc:docMk/>
            <pc:sldMk cId="2439276735" sldId="260"/>
            <ac:grpSpMk id="3737" creationId="{76E86FF5-5FDA-7254-5610-AA6E3B622DE6}"/>
          </ac:grpSpMkLst>
        </pc:grpChg>
        <pc:grpChg chg="mod">
          <ac:chgData name="川瀬 章義" userId="4d84333f-98a4-4564-b19f-c20553e0a217" providerId="ADAL" clId="{C5D2DFD1-9A77-4965-BB5F-E2B6B94B2640}" dt="2025-04-28T00:55:52.615" v="147" actId="1076"/>
          <ac:grpSpMkLst>
            <pc:docMk/>
            <pc:sldMk cId="2439276735" sldId="260"/>
            <ac:grpSpMk id="3827" creationId="{F416D2E7-380A-F5C8-3E00-21CCD3249351}"/>
          </ac:grpSpMkLst>
        </pc:grpChg>
        <pc:picChg chg="mod">
          <ac:chgData name="川瀬 章義" userId="4d84333f-98a4-4564-b19f-c20553e0a217" providerId="ADAL" clId="{C5D2DFD1-9A77-4965-BB5F-E2B6B94B2640}" dt="2025-04-28T01:05:36.526" v="545" actId="164"/>
          <ac:picMkLst>
            <pc:docMk/>
            <pc:sldMk cId="2439276735" sldId="260"/>
            <ac:picMk id="2476" creationId="{1CF6B32F-3965-8947-9CA7-DD11B2001044}"/>
          </ac:picMkLst>
        </pc:picChg>
        <pc:picChg chg="mod">
          <ac:chgData name="川瀬 章義" userId="4d84333f-98a4-4564-b19f-c20553e0a217" providerId="ADAL" clId="{C5D2DFD1-9A77-4965-BB5F-E2B6B94B2640}" dt="2025-04-28T01:05:36.526" v="545" actId="164"/>
          <ac:picMkLst>
            <pc:docMk/>
            <pc:sldMk cId="2439276735" sldId="260"/>
            <ac:picMk id="2477" creationId="{3655F290-9EDD-B7C1-1B9D-7A4E63815CBB}"/>
          </ac:picMkLst>
        </pc:picChg>
        <pc:picChg chg="mod">
          <ac:chgData name="川瀬 章義" userId="4d84333f-98a4-4564-b19f-c20553e0a217" providerId="ADAL" clId="{C5D2DFD1-9A77-4965-BB5F-E2B6B94B2640}" dt="2025-04-28T01:05:36.526" v="545" actId="164"/>
          <ac:picMkLst>
            <pc:docMk/>
            <pc:sldMk cId="2439276735" sldId="260"/>
            <ac:picMk id="2478" creationId="{1749195B-818C-3C37-10E1-8CC96924EEAC}"/>
          </ac:picMkLst>
        </pc:picChg>
        <pc:picChg chg="mod">
          <ac:chgData name="川瀬 章義" userId="4d84333f-98a4-4564-b19f-c20553e0a217" providerId="ADAL" clId="{C5D2DFD1-9A77-4965-BB5F-E2B6B94B2640}" dt="2025-04-28T01:05:36.526" v="545" actId="164"/>
          <ac:picMkLst>
            <pc:docMk/>
            <pc:sldMk cId="2439276735" sldId="260"/>
            <ac:picMk id="2485" creationId="{4EC350A3-89DF-4465-3A18-7450D029FCA1}"/>
          </ac:picMkLst>
        </pc:picChg>
        <pc:picChg chg="mod">
          <ac:chgData name="川瀬 章義" userId="4d84333f-98a4-4564-b19f-c20553e0a217" providerId="ADAL" clId="{C5D2DFD1-9A77-4965-BB5F-E2B6B94B2640}" dt="2025-04-28T01:05:36.526" v="545" actId="164"/>
          <ac:picMkLst>
            <pc:docMk/>
            <pc:sldMk cId="2439276735" sldId="260"/>
            <ac:picMk id="2489" creationId="{5A679491-46BC-8414-6ABD-72A4CD483AA2}"/>
          </ac:picMkLst>
        </pc:picChg>
        <pc:picChg chg="mod">
          <ac:chgData name="川瀬 章義" userId="4d84333f-98a4-4564-b19f-c20553e0a217" providerId="ADAL" clId="{C5D2DFD1-9A77-4965-BB5F-E2B6B94B2640}" dt="2025-04-28T01:05:36.526" v="545" actId="164"/>
          <ac:picMkLst>
            <pc:docMk/>
            <pc:sldMk cId="2439276735" sldId="260"/>
            <ac:picMk id="2499" creationId="{6337D17A-528E-0B66-7F7B-0BB23FB46EAD}"/>
          </ac:picMkLst>
        </pc:picChg>
        <pc:picChg chg="mod">
          <ac:chgData name="川瀬 章義" userId="4d84333f-98a4-4564-b19f-c20553e0a217" providerId="ADAL" clId="{C5D2DFD1-9A77-4965-BB5F-E2B6B94B2640}" dt="2025-04-28T01:05:36.526" v="545" actId="164"/>
          <ac:picMkLst>
            <pc:docMk/>
            <pc:sldMk cId="2439276735" sldId="260"/>
            <ac:picMk id="2503" creationId="{EC95495D-9367-7D56-9860-D64CEF6DA454}"/>
          </ac:picMkLst>
        </pc:picChg>
        <pc:picChg chg="mod">
          <ac:chgData name="川瀬 章義" userId="4d84333f-98a4-4564-b19f-c20553e0a217" providerId="ADAL" clId="{C5D2DFD1-9A77-4965-BB5F-E2B6B94B2640}" dt="2025-04-28T01:05:36.526" v="545" actId="164"/>
          <ac:picMkLst>
            <pc:docMk/>
            <pc:sldMk cId="2439276735" sldId="260"/>
            <ac:picMk id="2507" creationId="{A6EEEA24-7B3A-B0BF-88B5-7420DCC841CC}"/>
          </ac:picMkLst>
        </pc:picChg>
        <pc:picChg chg="add del">
          <ac:chgData name="川瀬 章義" userId="4d84333f-98a4-4564-b19f-c20553e0a217" providerId="ADAL" clId="{C5D2DFD1-9A77-4965-BB5F-E2B6B94B2640}" dt="2025-04-28T01:05:51.546" v="549"/>
          <ac:picMkLst>
            <pc:docMk/>
            <pc:sldMk cId="2439276735" sldId="260"/>
            <ac:picMk id="3738" creationId="{B2223C9F-ECE5-C530-C884-7AA26A584942}"/>
          </ac:picMkLst>
        </pc:picChg>
        <pc:picChg chg="add del mod">
          <ac:chgData name="川瀬 章義" userId="4d84333f-98a4-4564-b19f-c20553e0a217" providerId="ADAL" clId="{C5D2DFD1-9A77-4965-BB5F-E2B6B94B2640}" dt="2025-04-28T01:09:09.903" v="712" actId="478"/>
          <ac:picMkLst>
            <pc:docMk/>
            <pc:sldMk cId="2439276735" sldId="260"/>
            <ac:picMk id="3739" creationId="{E2F2F554-F646-BD7A-69F9-739F67CE52D3}"/>
          </ac:picMkLst>
        </pc:picChg>
        <pc:picChg chg="del">
          <ac:chgData name="川瀬 章義" userId="4d84333f-98a4-4564-b19f-c20553e0a217" providerId="ADAL" clId="{C5D2DFD1-9A77-4965-BB5F-E2B6B94B2640}" dt="2025-04-28T01:08:43.284" v="706"/>
          <ac:picMkLst>
            <pc:docMk/>
            <pc:sldMk cId="2439276735" sldId="260"/>
            <ac:picMk id="3740" creationId="{84862557-DB0B-40A4-A058-7C93AB5162CB}"/>
          </ac:picMkLst>
        </pc:picChg>
        <pc:picChg chg="mod">
          <ac:chgData name="川瀬 章義" userId="4d84333f-98a4-4564-b19f-c20553e0a217" providerId="ADAL" clId="{C5D2DFD1-9A77-4965-BB5F-E2B6B94B2640}" dt="2025-04-28T01:09:08.327" v="711" actId="552"/>
          <ac:picMkLst>
            <pc:docMk/>
            <pc:sldMk cId="2439276735" sldId="260"/>
            <ac:picMk id="3741" creationId="{90B125C1-54EF-A9A1-2104-130B20D19891}"/>
          </ac:picMkLst>
        </pc:picChg>
        <pc:cxnChg chg="mod">
          <ac:chgData name="川瀬 章義" userId="4d84333f-98a4-4564-b19f-c20553e0a217" providerId="ADAL" clId="{C5D2DFD1-9A77-4965-BB5F-E2B6B94B2640}" dt="2025-04-28T00:53:26.503" v="117" actId="571"/>
          <ac:cxnSpMkLst>
            <pc:docMk/>
            <pc:sldMk cId="2439276735" sldId="260"/>
            <ac:cxnSpMk id="18" creationId="{D1142F12-53A3-4B79-A248-3B317BDF9EFC}"/>
          </ac:cxnSpMkLst>
        </pc:cxnChg>
        <pc:cxnChg chg="mod">
          <ac:chgData name="川瀬 章義" userId="4d84333f-98a4-4564-b19f-c20553e0a217" providerId="ADAL" clId="{C5D2DFD1-9A77-4965-BB5F-E2B6B94B2640}" dt="2025-04-28T00:54:01.678" v="123" actId="1582"/>
          <ac:cxnSpMkLst>
            <pc:docMk/>
            <pc:sldMk cId="2439276735" sldId="260"/>
            <ac:cxnSpMk id="22" creationId="{5A003097-E569-7466-B4CD-9F2617288D5F}"/>
          </ac:cxnSpMkLst>
        </pc:cxnChg>
        <pc:cxnChg chg="mod">
          <ac:chgData name="川瀬 章義" userId="4d84333f-98a4-4564-b19f-c20553e0a217" providerId="ADAL" clId="{C5D2DFD1-9A77-4965-BB5F-E2B6B94B2640}" dt="2025-04-28T01:03:31.037" v="534" actId="571"/>
          <ac:cxnSpMkLst>
            <pc:docMk/>
            <pc:sldMk cId="2439276735" sldId="260"/>
            <ac:cxnSpMk id="26" creationId="{E6E8EF72-74BE-327F-86C7-25E79D49DB11}"/>
          </ac:cxnSpMkLst>
        </pc:cxnChg>
        <pc:cxnChg chg="mod">
          <ac:chgData name="川瀬 章義" userId="4d84333f-98a4-4564-b19f-c20553e0a217" providerId="ADAL" clId="{C5D2DFD1-9A77-4965-BB5F-E2B6B94B2640}" dt="2025-04-28T01:05:38.690" v="546" actId="164"/>
          <ac:cxnSpMkLst>
            <pc:docMk/>
            <pc:sldMk cId="2439276735" sldId="260"/>
            <ac:cxnSpMk id="2434" creationId="{8F97E681-C706-B26D-4B3A-7D71332E7148}"/>
          </ac:cxnSpMkLst>
        </pc:cxnChg>
        <pc:cxnChg chg="mod">
          <ac:chgData name="川瀬 章義" userId="4d84333f-98a4-4564-b19f-c20553e0a217" providerId="ADAL" clId="{C5D2DFD1-9A77-4965-BB5F-E2B6B94B2640}" dt="2025-04-28T01:05:38.690" v="546" actId="164"/>
          <ac:cxnSpMkLst>
            <pc:docMk/>
            <pc:sldMk cId="2439276735" sldId="260"/>
            <ac:cxnSpMk id="2435" creationId="{62B0B78F-E3DD-6A95-7FEF-3542853772C1}"/>
          </ac:cxnSpMkLst>
        </pc:cxnChg>
        <pc:cxnChg chg="mod">
          <ac:chgData name="川瀬 章義" userId="4d84333f-98a4-4564-b19f-c20553e0a217" providerId="ADAL" clId="{C5D2DFD1-9A77-4965-BB5F-E2B6B94B2640}" dt="2025-04-28T01:05:38.690" v="546" actId="164"/>
          <ac:cxnSpMkLst>
            <pc:docMk/>
            <pc:sldMk cId="2439276735" sldId="260"/>
            <ac:cxnSpMk id="2443" creationId="{4D0F2463-9CAC-52EF-A9A8-404CC6AEBAAA}"/>
          </ac:cxnSpMkLst>
        </pc:cxnChg>
        <pc:cxnChg chg="mod">
          <ac:chgData name="川瀬 章義" userId="4d84333f-98a4-4564-b19f-c20553e0a217" providerId="ADAL" clId="{C5D2DFD1-9A77-4965-BB5F-E2B6B94B2640}" dt="2025-04-28T01:05:38.690" v="546" actId="164"/>
          <ac:cxnSpMkLst>
            <pc:docMk/>
            <pc:sldMk cId="2439276735" sldId="260"/>
            <ac:cxnSpMk id="2444" creationId="{79C47BA9-5BD5-0CED-5366-708F80485663}"/>
          </ac:cxnSpMkLst>
        </pc:cxnChg>
        <pc:cxnChg chg="mod">
          <ac:chgData name="川瀬 章義" userId="4d84333f-98a4-4564-b19f-c20553e0a217" providerId="ADAL" clId="{C5D2DFD1-9A77-4965-BB5F-E2B6B94B2640}" dt="2025-04-28T00:54:38.929" v="132" actId="208"/>
          <ac:cxnSpMkLst>
            <pc:docMk/>
            <pc:sldMk cId="2439276735" sldId="260"/>
            <ac:cxnSpMk id="3712" creationId="{328A3A91-F3C1-70A8-8510-1F4B52DBA919}"/>
          </ac:cxnSpMkLst>
        </pc:cxnChg>
        <pc:cxnChg chg="add mod">
          <ac:chgData name="川瀬 章義" userId="4d84333f-98a4-4564-b19f-c20553e0a217" providerId="ADAL" clId="{C5D2DFD1-9A77-4965-BB5F-E2B6B94B2640}" dt="2025-04-28T01:03:50.746" v="541" actId="14100"/>
          <ac:cxnSpMkLst>
            <pc:docMk/>
            <pc:sldMk cId="2439276735" sldId="260"/>
            <ac:cxnSpMk id="3719" creationId="{7C483BDB-0C7E-A827-8E26-5301C2EEE076}"/>
          </ac:cxnSpMkLst>
        </pc:cxnChg>
        <pc:cxnChg chg="mod">
          <ac:chgData name="川瀬 章義" userId="4d84333f-98a4-4564-b19f-c20553e0a217" providerId="ADAL" clId="{C5D2DFD1-9A77-4965-BB5F-E2B6B94B2640}" dt="2025-04-28T00:54:36.750" v="131" actId="208"/>
          <ac:cxnSpMkLst>
            <pc:docMk/>
            <pc:sldMk cId="2439276735" sldId="260"/>
            <ac:cxnSpMk id="3786" creationId="{B01A614D-D110-9200-C7D6-0B57E4830BBC}"/>
          </ac:cxnSpMkLst>
        </pc:cxnChg>
        <pc:cxnChg chg="mod">
          <ac:chgData name="川瀬 章義" userId="4d84333f-98a4-4564-b19f-c20553e0a217" providerId="ADAL" clId="{C5D2DFD1-9A77-4965-BB5F-E2B6B94B2640}" dt="2025-04-28T00:54:57.712" v="137" actId="208"/>
          <ac:cxnSpMkLst>
            <pc:docMk/>
            <pc:sldMk cId="2439276735" sldId="260"/>
            <ac:cxnSpMk id="3796" creationId="{3510F816-47E0-B271-7E9D-BFC79F88FA94}"/>
          </ac:cxnSpMkLst>
        </pc:cxnChg>
      </pc:sldChg>
    </pc:docChg>
  </pc:docChgLst>
  <pc:docChgLst>
    <pc:chgData name="川瀬 章義" userId="4d84333f-98a4-4564-b19f-c20553e0a217" providerId="ADAL" clId="{43C75F72-1D6E-48BB-BEE4-3FF4C37D9C36}"/>
    <pc:docChg chg="undo redo custSel modSld">
      <pc:chgData name="川瀬 章義" userId="4d84333f-98a4-4564-b19f-c20553e0a217" providerId="ADAL" clId="{43C75F72-1D6E-48BB-BEE4-3FF4C37D9C36}" dt="2025-04-25T05:28:50.086" v="3288"/>
      <pc:docMkLst>
        <pc:docMk/>
      </pc:docMkLst>
      <pc:sldChg chg="addSp delSp modSp mod">
        <pc:chgData name="川瀬 章義" userId="4d84333f-98a4-4564-b19f-c20553e0a217" providerId="ADAL" clId="{43C75F72-1D6E-48BB-BEE4-3FF4C37D9C36}" dt="2025-04-25T05:28:50.086" v="3288"/>
        <pc:sldMkLst>
          <pc:docMk/>
          <pc:sldMk cId="1246312250" sldId="258"/>
        </pc:sldMkLst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2" creationId="{9B4A8D79-E50F-056B-3D25-F52D00521E78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4" creationId="{82B27282-032E-14F9-364E-23781BED33CE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5" creationId="{95CC8320-989F-D3F6-D933-F479B65DE7A2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10" creationId="{DD197302-56D0-8AFD-E8C8-A97DA3476ACD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12" creationId="{B77EDA11-24CC-0CBF-6666-FB708E5726FF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13" creationId="{427D1EF9-49CA-CF8E-18BD-656A8E00A633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14" creationId="{EB46EC70-52D2-3234-D7C1-0DC214128AEF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15" creationId="{CE5A31FF-1743-2C45-A0A3-A5DD47F72D42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16" creationId="{88FF992A-C51F-E9B8-0708-639E802304D1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17" creationId="{311333BD-7676-BD31-A758-D82B3E685C4B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18" creationId="{ED129525-5A19-C5E3-6E6D-779ABC53D906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19" creationId="{9CC4BB93-20D6-6F8F-0F80-807BB6074B50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20" creationId="{D2A3936F-4EF8-D742-59E0-0069A1B7551C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21" creationId="{00D63D94-01B3-EBA8-6DE7-2B015C42144D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22" creationId="{704C162B-6505-A85F-3373-6DA68136174E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23" creationId="{FB870977-77FE-406A-BFB6-BEC55EA32E80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46" creationId="{A4D10AA5-BF95-E1BF-738B-ED3D0CE1635D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2461" creationId="{805DD587-AB74-E38C-5266-43012AF63A07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2463" creationId="{1B3BC888-545E-FFF2-91E7-B6556D7AEC08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2464" creationId="{348C62B0-B275-57D8-BA8F-C58B0D24272A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2467" creationId="{7920FF22-B5C7-4BF5-77F7-B6A9484D3085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2471" creationId="{34593AF5-08A7-2E79-EED8-6AAF02C5A852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3259" creationId="{F2FA8EF8-C65F-344B-66E2-520F08B4A213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3260" creationId="{72888BBC-9B22-8ABA-E71C-19AE1D75F626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3341" creationId="{8C48D45B-1A10-51F8-D266-B4C852F22F3D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584" creationId="{8959B58F-2FAD-8E41-FF2A-99E44F4A519C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585" creationId="{8566EBDD-B6E9-6F00-D73E-81F823B68517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589" creationId="{2F272900-C774-0EAC-387D-00AC7F46E6CE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590" creationId="{FF371E2A-8001-C42E-6CA1-6AD327779970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591" creationId="{A6268369-A2D3-1355-EA46-420B36B8CFF6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592" creationId="{B10DA5EC-D66D-A776-E8BA-804E937179FF}"/>
          </ac:spMkLst>
        </pc:spChg>
        <pc:spChg chg="add 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593" creationId="{CFEAD704-EDB4-219F-7FA7-E493BB012C77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595" creationId="{CC403E02-54FE-B4C3-8555-990F0DABF718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597" creationId="{87DFF1B8-6DC9-3736-DE98-B53CC72406D4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600" creationId="{09176274-424C-F88E-BDF3-148DB44A8A39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601" creationId="{AEE839FB-3BF0-5D68-F2F4-8D6A799E2278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603" creationId="{898AB08E-34EC-AAB0-31ED-40B2C1CFF0D6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604" creationId="{1509F5CE-A78C-169C-9C4F-81EA231BD286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607" creationId="{CC9DE39C-D83A-45A6-C2E7-97C0D2954AF7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608" creationId="{453DAD24-CC2F-93D3-58B5-712017B78E7D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611" creationId="{71DB5DB2-EDDA-A027-015E-2E397C0BA7B1}"/>
          </ac:spMkLst>
        </pc:spChg>
        <pc:spChg chg="mod">
          <ac:chgData name="川瀬 章義" userId="4d84333f-98a4-4564-b19f-c20553e0a217" providerId="ADAL" clId="{43C75F72-1D6E-48BB-BEE4-3FF4C37D9C36}" dt="2025-04-25T05:28:50.086" v="3288"/>
          <ac:spMkLst>
            <pc:docMk/>
            <pc:sldMk cId="1246312250" sldId="258"/>
            <ac:spMk id="3612" creationId="{097E0CE0-4476-16DD-E38D-3FF8EB843C87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3614" creationId="{2F07CBA3-2804-5273-7EA0-0770D2A690CE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3615" creationId="{E823CB7F-23A9-E093-FDC5-20DB734A117F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3616" creationId="{1EE74E80-F42C-097D-7837-60FA1E11BD7F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3620" creationId="{7461717A-0B80-51A3-0EDE-476AE07B29A5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3622" creationId="{DED316BD-49DA-EDBE-67A8-705DA347F663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3623" creationId="{112A6E99-4B69-941B-FEBD-BC2D274559D3}"/>
          </ac:spMkLst>
        </pc:spChg>
        <pc:spChg chg="del">
          <ac:chgData name="川瀬 章義" userId="4d84333f-98a4-4564-b19f-c20553e0a217" providerId="ADAL" clId="{43C75F72-1D6E-48BB-BEE4-3FF4C37D9C36}" dt="2025-04-25T05:28:49.394" v="3287" actId="478"/>
          <ac:spMkLst>
            <pc:docMk/>
            <pc:sldMk cId="1246312250" sldId="258"/>
            <ac:spMk id="3624" creationId="{41725047-6E61-7697-D62D-97B7362AB84E}"/>
          </ac:spMkLst>
        </pc:spChg>
        <pc:grpChg chg="add mod">
          <ac:chgData name="川瀬 章義" userId="4d84333f-98a4-4564-b19f-c20553e0a217" providerId="ADAL" clId="{43C75F72-1D6E-48BB-BEE4-3FF4C37D9C36}" dt="2025-04-25T05:28:50.086" v="3288"/>
          <ac:grpSpMkLst>
            <pc:docMk/>
            <pc:sldMk cId="1246312250" sldId="258"/>
            <ac:grpSpMk id="11" creationId="{AD547C2D-31F6-F102-C13F-7E4D3D6528F8}"/>
          </ac:grpSpMkLst>
        </pc:grpChg>
        <pc:grpChg chg="del">
          <ac:chgData name="川瀬 章義" userId="4d84333f-98a4-4564-b19f-c20553e0a217" providerId="ADAL" clId="{43C75F72-1D6E-48BB-BEE4-3FF4C37D9C36}" dt="2025-04-25T05:28:49.394" v="3287" actId="478"/>
          <ac:grpSpMkLst>
            <pc:docMk/>
            <pc:sldMk cId="1246312250" sldId="258"/>
            <ac:grpSpMk id="24" creationId="{E61BADC3-7F79-DA69-31E1-6082E9A0C08F}"/>
          </ac:grpSpMkLst>
        </pc:grpChg>
        <pc:grpChg chg="add mod">
          <ac:chgData name="川瀬 章義" userId="4d84333f-98a4-4564-b19f-c20553e0a217" providerId="ADAL" clId="{43C75F72-1D6E-48BB-BEE4-3FF4C37D9C36}" dt="2025-04-25T05:28:50.086" v="3288"/>
          <ac:grpSpMkLst>
            <pc:docMk/>
            <pc:sldMk cId="1246312250" sldId="258"/>
            <ac:grpSpMk id="45" creationId="{3ED6DF6F-4800-ABA0-A2B0-22506E0F4B86}"/>
          </ac:grpSpMkLst>
        </pc:grpChg>
        <pc:grpChg chg="del">
          <ac:chgData name="川瀬 章義" userId="4d84333f-98a4-4564-b19f-c20553e0a217" providerId="ADAL" clId="{43C75F72-1D6E-48BB-BEE4-3FF4C37D9C36}" dt="2025-04-25T05:28:49.394" v="3287" actId="478"/>
          <ac:grpSpMkLst>
            <pc:docMk/>
            <pc:sldMk cId="1246312250" sldId="258"/>
            <ac:grpSpMk id="47" creationId="{3EA058BB-CF1B-430C-63C5-5237DEABC21C}"/>
          </ac:grpSpMkLst>
        </pc:grpChg>
        <pc:grpChg chg="del">
          <ac:chgData name="川瀬 章義" userId="4d84333f-98a4-4564-b19f-c20553e0a217" providerId="ADAL" clId="{43C75F72-1D6E-48BB-BEE4-3FF4C37D9C36}" dt="2025-04-25T05:28:49.394" v="3287" actId="478"/>
          <ac:grpSpMkLst>
            <pc:docMk/>
            <pc:sldMk cId="1246312250" sldId="258"/>
            <ac:grpSpMk id="2436" creationId="{875A1D3E-5AE6-B8C9-16E7-2E1F419B791B}"/>
          </ac:grpSpMkLst>
        </pc:grpChg>
        <pc:grpChg chg="del">
          <ac:chgData name="川瀬 章義" userId="4d84333f-98a4-4564-b19f-c20553e0a217" providerId="ADAL" clId="{43C75F72-1D6E-48BB-BEE4-3FF4C37D9C36}" dt="2025-04-25T05:28:49.394" v="3287" actId="478"/>
          <ac:grpSpMkLst>
            <pc:docMk/>
            <pc:sldMk cId="1246312250" sldId="258"/>
            <ac:grpSpMk id="3354" creationId="{E40C4B53-7CB4-A787-130B-9A9BBF9C6E2D}"/>
          </ac:grpSpMkLst>
        </pc:grpChg>
        <pc:grpChg chg="del">
          <ac:chgData name="川瀬 章義" userId="4d84333f-98a4-4564-b19f-c20553e0a217" providerId="ADAL" clId="{43C75F72-1D6E-48BB-BEE4-3FF4C37D9C36}" dt="2025-04-25T05:28:49.394" v="3287" actId="478"/>
          <ac:grpSpMkLst>
            <pc:docMk/>
            <pc:sldMk cId="1246312250" sldId="258"/>
            <ac:grpSpMk id="3555" creationId="{2B53AFC3-E5D1-96D4-1447-8C25760B61B4}"/>
          </ac:grpSpMkLst>
        </pc:grpChg>
        <pc:grpChg chg="add mod">
          <ac:chgData name="川瀬 章義" userId="4d84333f-98a4-4564-b19f-c20553e0a217" providerId="ADAL" clId="{43C75F72-1D6E-48BB-BEE4-3FF4C37D9C36}" dt="2025-04-25T05:28:50.086" v="3288"/>
          <ac:grpSpMkLst>
            <pc:docMk/>
            <pc:sldMk cId="1246312250" sldId="258"/>
            <ac:grpSpMk id="3594" creationId="{A112481C-B0C9-B505-C0D6-35A14D92498C}"/>
          </ac:grpSpMkLst>
        </pc:grpChg>
        <pc:grpChg chg="add mod">
          <ac:chgData name="川瀬 章義" userId="4d84333f-98a4-4564-b19f-c20553e0a217" providerId="ADAL" clId="{43C75F72-1D6E-48BB-BEE4-3FF4C37D9C36}" dt="2025-04-25T05:28:50.086" v="3288"/>
          <ac:grpSpMkLst>
            <pc:docMk/>
            <pc:sldMk cId="1246312250" sldId="258"/>
            <ac:grpSpMk id="3598" creationId="{6DE37E57-25EC-14D8-AC32-DA9B26BBD002}"/>
          </ac:grpSpMkLst>
        </pc:grpChg>
        <pc:grpChg chg="add mod">
          <ac:chgData name="川瀬 章義" userId="4d84333f-98a4-4564-b19f-c20553e0a217" providerId="ADAL" clId="{43C75F72-1D6E-48BB-BEE4-3FF4C37D9C36}" dt="2025-04-25T05:28:50.086" v="3288"/>
          <ac:grpSpMkLst>
            <pc:docMk/>
            <pc:sldMk cId="1246312250" sldId="258"/>
            <ac:grpSpMk id="3602" creationId="{2C315A8B-5805-E364-76EC-516B1E6EA061}"/>
          </ac:grpSpMkLst>
        </pc:grpChg>
        <pc:grpChg chg="add mod">
          <ac:chgData name="川瀬 章義" userId="4d84333f-98a4-4564-b19f-c20553e0a217" providerId="ADAL" clId="{43C75F72-1D6E-48BB-BEE4-3FF4C37D9C36}" dt="2025-04-25T05:28:50.086" v="3288"/>
          <ac:grpSpMkLst>
            <pc:docMk/>
            <pc:sldMk cId="1246312250" sldId="258"/>
            <ac:grpSpMk id="3606" creationId="{D9AB31E9-526D-6888-CCD4-5465991A00DD}"/>
          </ac:grpSpMkLst>
        </pc:grpChg>
        <pc:grpChg chg="add mod">
          <ac:chgData name="川瀬 章義" userId="4d84333f-98a4-4564-b19f-c20553e0a217" providerId="ADAL" clId="{43C75F72-1D6E-48BB-BEE4-3FF4C37D9C36}" dt="2025-04-25T05:28:50.086" v="3288"/>
          <ac:grpSpMkLst>
            <pc:docMk/>
            <pc:sldMk cId="1246312250" sldId="258"/>
            <ac:grpSpMk id="3610" creationId="{34D6DFD5-DF3B-0D85-6788-14B511922937}"/>
          </ac:grpSpMkLst>
        </pc:grpChg>
        <pc:grpChg chg="del">
          <ac:chgData name="川瀬 章義" userId="4d84333f-98a4-4564-b19f-c20553e0a217" providerId="ADAL" clId="{43C75F72-1D6E-48BB-BEE4-3FF4C37D9C36}" dt="2025-04-25T05:28:49.394" v="3287" actId="478"/>
          <ac:grpSpMkLst>
            <pc:docMk/>
            <pc:sldMk cId="1246312250" sldId="258"/>
            <ac:grpSpMk id="3830" creationId="{6FB5AE2A-A46D-676A-1F6E-7132102345CC}"/>
          </ac:grpSpMkLst>
        </pc:grpChg>
        <pc:grpChg chg="del">
          <ac:chgData name="川瀬 章義" userId="4d84333f-98a4-4564-b19f-c20553e0a217" providerId="ADAL" clId="{43C75F72-1D6E-48BB-BEE4-3FF4C37D9C36}" dt="2025-04-25T05:28:49.394" v="3287" actId="478"/>
          <ac:grpSpMkLst>
            <pc:docMk/>
            <pc:sldMk cId="1246312250" sldId="258"/>
            <ac:grpSpMk id="3849" creationId="{1450B74B-4D8C-5B39-6DCB-1974CE2B4994}"/>
          </ac:grpSpMkLst>
        </pc:grpChg>
        <pc:picChg chg="mod">
          <ac:chgData name="川瀬 章義" userId="4d84333f-98a4-4564-b19f-c20553e0a217" providerId="ADAL" clId="{43C75F72-1D6E-48BB-BEE4-3FF4C37D9C36}" dt="2025-04-25T05:28:50.086" v="3288"/>
          <ac:picMkLst>
            <pc:docMk/>
            <pc:sldMk cId="1246312250" sldId="258"/>
            <ac:picMk id="3586" creationId="{62EAD298-0770-51B5-C663-00BFB766527B}"/>
          </ac:picMkLst>
        </pc:picChg>
        <pc:picChg chg="mod">
          <ac:chgData name="川瀬 章義" userId="4d84333f-98a4-4564-b19f-c20553e0a217" providerId="ADAL" clId="{43C75F72-1D6E-48BB-BEE4-3FF4C37D9C36}" dt="2025-04-25T05:28:50.086" v="3288"/>
          <ac:picMkLst>
            <pc:docMk/>
            <pc:sldMk cId="1246312250" sldId="258"/>
            <ac:picMk id="3587" creationId="{FCC00EF6-35D3-190E-0990-66740F1EF15E}"/>
          </ac:picMkLst>
        </pc:picChg>
        <pc:picChg chg="mod">
          <ac:chgData name="川瀬 章義" userId="4d84333f-98a4-4564-b19f-c20553e0a217" providerId="ADAL" clId="{43C75F72-1D6E-48BB-BEE4-3FF4C37D9C36}" dt="2025-04-25T05:28:50.086" v="3288"/>
          <ac:picMkLst>
            <pc:docMk/>
            <pc:sldMk cId="1246312250" sldId="258"/>
            <ac:picMk id="3588" creationId="{18C10CEE-38C9-8F95-D4E0-D8D678065FDD}"/>
          </ac:picMkLst>
        </pc:picChg>
        <pc:picChg chg="mod">
          <ac:chgData name="川瀬 章義" userId="4d84333f-98a4-4564-b19f-c20553e0a217" providerId="ADAL" clId="{43C75F72-1D6E-48BB-BEE4-3FF4C37D9C36}" dt="2025-04-25T05:28:50.086" v="3288"/>
          <ac:picMkLst>
            <pc:docMk/>
            <pc:sldMk cId="1246312250" sldId="258"/>
            <ac:picMk id="3596" creationId="{747CFA67-9635-655C-F121-CE7748582C94}"/>
          </ac:picMkLst>
        </pc:picChg>
        <pc:picChg chg="mod">
          <ac:chgData name="川瀬 章義" userId="4d84333f-98a4-4564-b19f-c20553e0a217" providerId="ADAL" clId="{43C75F72-1D6E-48BB-BEE4-3FF4C37D9C36}" dt="2025-04-25T05:28:50.086" v="3288"/>
          <ac:picMkLst>
            <pc:docMk/>
            <pc:sldMk cId="1246312250" sldId="258"/>
            <ac:picMk id="3599" creationId="{F4113788-ABE3-0072-4797-540DD0226796}"/>
          </ac:picMkLst>
        </pc:picChg>
        <pc:picChg chg="mod">
          <ac:chgData name="川瀬 章義" userId="4d84333f-98a4-4564-b19f-c20553e0a217" providerId="ADAL" clId="{43C75F72-1D6E-48BB-BEE4-3FF4C37D9C36}" dt="2025-04-25T05:28:50.086" v="3288"/>
          <ac:picMkLst>
            <pc:docMk/>
            <pc:sldMk cId="1246312250" sldId="258"/>
            <ac:picMk id="3605" creationId="{C60F7D29-A61D-50A1-628E-4FC773D03466}"/>
          </ac:picMkLst>
        </pc:picChg>
        <pc:picChg chg="mod">
          <ac:chgData name="川瀬 章義" userId="4d84333f-98a4-4564-b19f-c20553e0a217" providerId="ADAL" clId="{43C75F72-1D6E-48BB-BEE4-3FF4C37D9C36}" dt="2025-04-25T05:28:50.086" v="3288"/>
          <ac:picMkLst>
            <pc:docMk/>
            <pc:sldMk cId="1246312250" sldId="258"/>
            <ac:picMk id="3609" creationId="{534B131C-43AF-0DB4-A9CD-1053E97D4FE8}"/>
          </ac:picMkLst>
        </pc:picChg>
        <pc:picChg chg="mod">
          <ac:chgData name="川瀬 章義" userId="4d84333f-98a4-4564-b19f-c20553e0a217" providerId="ADAL" clId="{43C75F72-1D6E-48BB-BEE4-3FF4C37D9C36}" dt="2025-04-25T05:28:50.086" v="3288"/>
          <ac:picMkLst>
            <pc:docMk/>
            <pc:sldMk cId="1246312250" sldId="258"/>
            <ac:picMk id="3613" creationId="{E5E4C857-100D-64CE-1E7A-878783DF0595}"/>
          </ac:picMkLst>
        </pc:picChg>
        <pc:cxnChg chg="add mod">
          <ac:chgData name="川瀬 章義" userId="4d84333f-98a4-4564-b19f-c20553e0a217" providerId="ADAL" clId="{43C75F72-1D6E-48BB-BEE4-3FF4C37D9C36}" dt="2025-04-25T05:28:50.086" v="3288"/>
          <ac:cxnSpMkLst>
            <pc:docMk/>
            <pc:sldMk cId="1246312250" sldId="258"/>
            <ac:cxnSpMk id="6" creationId="{E7C93FB2-879A-4061-07DB-D0FED534D9E4}"/>
          </ac:cxnSpMkLst>
        </pc:cxnChg>
        <pc:cxnChg chg="add mod">
          <ac:chgData name="川瀬 章義" userId="4d84333f-98a4-4564-b19f-c20553e0a217" providerId="ADAL" clId="{43C75F72-1D6E-48BB-BEE4-3FF4C37D9C36}" dt="2025-04-25T05:28:50.086" v="3288"/>
          <ac:cxnSpMkLst>
            <pc:docMk/>
            <pc:sldMk cId="1246312250" sldId="258"/>
            <ac:cxnSpMk id="7" creationId="{CA4D89E9-D968-58ED-4C11-81987BE879E6}"/>
          </ac:cxnSpMkLst>
        </pc:cxnChg>
        <pc:cxnChg chg="add mod">
          <ac:chgData name="川瀬 章義" userId="4d84333f-98a4-4564-b19f-c20553e0a217" providerId="ADAL" clId="{43C75F72-1D6E-48BB-BEE4-3FF4C37D9C36}" dt="2025-04-25T05:28:50.086" v="3288"/>
          <ac:cxnSpMkLst>
            <pc:docMk/>
            <pc:sldMk cId="1246312250" sldId="258"/>
            <ac:cxnSpMk id="8" creationId="{0326A7D9-894C-EA66-B4DF-ADCE291A3555}"/>
          </ac:cxnSpMkLst>
        </pc:cxnChg>
        <pc:cxnChg chg="add mod">
          <ac:chgData name="川瀬 章義" userId="4d84333f-98a4-4564-b19f-c20553e0a217" providerId="ADAL" clId="{43C75F72-1D6E-48BB-BEE4-3FF4C37D9C36}" dt="2025-04-25T05:28:50.086" v="3288"/>
          <ac:cxnSpMkLst>
            <pc:docMk/>
            <pc:sldMk cId="1246312250" sldId="258"/>
            <ac:cxnSpMk id="9" creationId="{37F2B2C0-E312-42B0-B426-34E85B6BAC7F}"/>
          </ac:cxnSpMkLst>
        </pc:cxnChg>
        <pc:cxnChg chg="del">
          <ac:chgData name="川瀬 章義" userId="4d84333f-98a4-4564-b19f-c20553e0a217" providerId="ADAL" clId="{43C75F72-1D6E-48BB-BEE4-3FF4C37D9C36}" dt="2025-04-25T05:28:49.394" v="3287" actId="478"/>
          <ac:cxnSpMkLst>
            <pc:docMk/>
            <pc:sldMk cId="1246312250" sldId="258"/>
            <ac:cxnSpMk id="3263" creationId="{FD5D2A62-7825-689D-03B5-87FDE63F3341}"/>
          </ac:cxnSpMkLst>
        </pc:cxnChg>
        <pc:cxnChg chg="del">
          <ac:chgData name="川瀬 章義" userId="4d84333f-98a4-4564-b19f-c20553e0a217" providerId="ADAL" clId="{43C75F72-1D6E-48BB-BEE4-3FF4C37D9C36}" dt="2025-04-25T05:28:49.394" v="3287" actId="478"/>
          <ac:cxnSpMkLst>
            <pc:docMk/>
            <pc:sldMk cId="1246312250" sldId="258"/>
            <ac:cxnSpMk id="3264" creationId="{4CA5E375-9451-85C4-06B0-B976802AB907}"/>
          </ac:cxnSpMkLst>
        </pc:cxnChg>
        <pc:cxnChg chg="del">
          <ac:chgData name="川瀬 章義" userId="4d84333f-98a4-4564-b19f-c20553e0a217" providerId="ADAL" clId="{43C75F72-1D6E-48BB-BEE4-3FF4C37D9C36}" dt="2025-04-25T05:28:49.394" v="3287" actId="478"/>
          <ac:cxnSpMkLst>
            <pc:docMk/>
            <pc:sldMk cId="1246312250" sldId="258"/>
            <ac:cxnSpMk id="3265" creationId="{1A576D3F-B7C1-903C-79A9-0E57827A19EB}"/>
          </ac:cxnSpMkLst>
        </pc:cxnChg>
        <pc:cxnChg chg="del">
          <ac:chgData name="川瀬 章義" userId="4d84333f-98a4-4564-b19f-c20553e0a217" providerId="ADAL" clId="{43C75F72-1D6E-48BB-BEE4-3FF4C37D9C36}" dt="2025-04-25T05:28:49.394" v="3287" actId="478"/>
          <ac:cxnSpMkLst>
            <pc:docMk/>
            <pc:sldMk cId="1246312250" sldId="258"/>
            <ac:cxnSpMk id="3266" creationId="{8253EC88-D094-4E0C-FE1D-1969BE7435B2}"/>
          </ac:cxnSpMkLst>
        </pc:cxnChg>
      </pc:sldChg>
      <pc:sldChg chg="addSp delSp modSp mod">
        <pc:chgData name="川瀬 章義" userId="4d84333f-98a4-4564-b19f-c20553e0a217" providerId="ADAL" clId="{43C75F72-1D6E-48BB-BEE4-3FF4C37D9C36}" dt="2025-04-25T05:27:58.658" v="3286" actId="20577"/>
        <pc:sldMkLst>
          <pc:docMk/>
          <pc:sldMk cId="1385485568" sldId="259"/>
        </pc:sldMkLst>
        <pc:spChg chg="mod">
          <ac:chgData name="川瀬 章義" userId="4d84333f-98a4-4564-b19f-c20553e0a217" providerId="ADAL" clId="{43C75F72-1D6E-48BB-BEE4-3FF4C37D9C36}" dt="2025-04-25T03:06:22.711" v="1461" actId="20577"/>
          <ac:spMkLst>
            <pc:docMk/>
            <pc:sldMk cId="1385485568" sldId="259"/>
            <ac:spMk id="2" creationId="{9B4A8D79-E50F-056B-3D25-F52D00521E78}"/>
          </ac:spMkLst>
        </pc:spChg>
        <pc:spChg chg="add mod">
          <ac:chgData name="川瀬 章義" userId="4d84333f-98a4-4564-b19f-c20553e0a217" providerId="ADAL" clId="{43C75F72-1D6E-48BB-BEE4-3FF4C37D9C36}" dt="2025-04-25T01:08:23.768" v="31" actId="14861"/>
          <ac:spMkLst>
            <pc:docMk/>
            <pc:sldMk cId="1385485568" sldId="259"/>
            <ac:spMk id="4" creationId="{E05EDF3D-DA94-4908-4800-24311165BFA1}"/>
          </ac:spMkLst>
        </pc:spChg>
        <pc:spChg chg="mod">
          <ac:chgData name="川瀬 章義" userId="4d84333f-98a4-4564-b19f-c20553e0a217" providerId="ADAL" clId="{43C75F72-1D6E-48BB-BEE4-3FF4C37D9C36}" dt="2025-04-25T03:38:52.303" v="2596" actId="20577"/>
          <ac:spMkLst>
            <pc:docMk/>
            <pc:sldMk cId="1385485568" sldId="259"/>
            <ac:spMk id="6" creationId="{94B30CDD-36F4-0F04-15D4-BD8EB2D0118C}"/>
          </ac:spMkLst>
        </pc:spChg>
        <pc:spChg chg="mod">
          <ac:chgData name="川瀬 章義" userId="4d84333f-98a4-4564-b19f-c20553e0a217" providerId="ADAL" clId="{43C75F72-1D6E-48BB-BEE4-3FF4C37D9C36}" dt="2025-04-25T03:21:40.940" v="2050" actId="555"/>
          <ac:spMkLst>
            <pc:docMk/>
            <pc:sldMk cId="1385485568" sldId="259"/>
            <ac:spMk id="7" creationId="{2114F49C-E2A7-136A-98A1-E52C5C6F6789}"/>
          </ac:spMkLst>
        </pc:spChg>
        <pc:spChg chg="add mod">
          <ac:chgData name="川瀬 章義" userId="4d84333f-98a4-4564-b19f-c20553e0a217" providerId="ADAL" clId="{43C75F72-1D6E-48BB-BEE4-3FF4C37D9C36}" dt="2025-04-25T01:08:28.540" v="34" actId="14861"/>
          <ac:spMkLst>
            <pc:docMk/>
            <pc:sldMk cId="1385485568" sldId="259"/>
            <ac:spMk id="9" creationId="{E90D8D35-5F32-3182-C4F7-6E9759B466AD}"/>
          </ac:spMkLst>
        </pc:spChg>
        <pc:spChg chg="add mod">
          <ac:chgData name="川瀬 章義" userId="4d84333f-98a4-4564-b19f-c20553e0a217" providerId="ADAL" clId="{43C75F72-1D6E-48BB-BEE4-3FF4C37D9C36}" dt="2025-04-25T01:08:41.271" v="36" actId="571"/>
          <ac:spMkLst>
            <pc:docMk/>
            <pc:sldMk cId="1385485568" sldId="259"/>
            <ac:spMk id="10" creationId="{01189251-9F3A-DCCA-E7DB-51C0DCFA5CA7}"/>
          </ac:spMkLst>
        </pc:spChg>
        <pc:spChg chg="add mod">
          <ac:chgData name="川瀬 章義" userId="4d84333f-98a4-4564-b19f-c20553e0a217" providerId="ADAL" clId="{43C75F72-1D6E-48BB-BEE4-3FF4C37D9C36}" dt="2025-04-25T01:09:09.515" v="38" actId="571"/>
          <ac:spMkLst>
            <pc:docMk/>
            <pc:sldMk cId="1385485568" sldId="259"/>
            <ac:spMk id="12" creationId="{8B517243-E281-B1EB-8032-CC7D44140B50}"/>
          </ac:spMkLst>
        </pc:spChg>
        <pc:spChg chg="mod">
          <ac:chgData name="川瀬 章義" userId="4d84333f-98a4-4564-b19f-c20553e0a217" providerId="ADAL" clId="{43C75F72-1D6E-48BB-BEE4-3FF4C37D9C36}" dt="2025-04-25T03:20:59.806" v="2028" actId="555"/>
          <ac:spMkLst>
            <pc:docMk/>
            <pc:sldMk cId="1385485568" sldId="259"/>
            <ac:spMk id="13" creationId="{952D6D05-2FD7-550A-F4DA-830DC702E8A0}"/>
          </ac:spMkLst>
        </pc:spChg>
        <pc:spChg chg="add mod">
          <ac:chgData name="川瀬 章義" userId="4d84333f-98a4-4564-b19f-c20553e0a217" providerId="ADAL" clId="{43C75F72-1D6E-48BB-BEE4-3FF4C37D9C36}" dt="2025-04-25T02:56:52.881" v="908" actId="164"/>
          <ac:spMkLst>
            <pc:docMk/>
            <pc:sldMk cId="1385485568" sldId="259"/>
            <ac:spMk id="16" creationId="{085025D4-0B60-A1C6-6392-340F3F0FBF62}"/>
          </ac:spMkLst>
        </pc:spChg>
        <pc:spChg chg="add mod">
          <ac:chgData name="川瀬 章義" userId="4d84333f-98a4-4564-b19f-c20553e0a217" providerId="ADAL" clId="{43C75F72-1D6E-48BB-BEE4-3FF4C37D9C36}" dt="2025-04-25T03:16:47.432" v="1873" actId="553"/>
          <ac:spMkLst>
            <pc:docMk/>
            <pc:sldMk cId="1385485568" sldId="259"/>
            <ac:spMk id="17" creationId="{739A31BB-EB1C-E679-473B-006C2A4F7CC8}"/>
          </ac:spMkLst>
        </pc:spChg>
        <pc:spChg chg="add mod">
          <ac:chgData name="川瀬 章義" userId="4d84333f-98a4-4564-b19f-c20553e0a217" providerId="ADAL" clId="{43C75F72-1D6E-48BB-BEE4-3FF4C37D9C36}" dt="2025-04-25T01:16:11.409" v="601" actId="571"/>
          <ac:spMkLst>
            <pc:docMk/>
            <pc:sldMk cId="1385485568" sldId="259"/>
            <ac:spMk id="18" creationId="{D8648B54-40C2-9D01-F289-D2A41C261730}"/>
          </ac:spMkLst>
        </pc:spChg>
        <pc:spChg chg="add mod">
          <ac:chgData name="川瀬 章義" userId="4d84333f-98a4-4564-b19f-c20553e0a217" providerId="ADAL" clId="{43C75F72-1D6E-48BB-BEE4-3FF4C37D9C36}" dt="2025-04-25T01:16:14.204" v="603" actId="571"/>
          <ac:spMkLst>
            <pc:docMk/>
            <pc:sldMk cId="1385485568" sldId="259"/>
            <ac:spMk id="19" creationId="{D0A3C78B-F521-4DF8-EF4E-BC613C6DEB39}"/>
          </ac:spMkLst>
        </pc:spChg>
        <pc:spChg chg="add mod">
          <ac:chgData name="川瀬 章義" userId="4d84333f-98a4-4564-b19f-c20553e0a217" providerId="ADAL" clId="{43C75F72-1D6E-48BB-BEE4-3FF4C37D9C36}" dt="2025-04-25T02:58:03.897" v="919" actId="14100"/>
          <ac:spMkLst>
            <pc:docMk/>
            <pc:sldMk cId="1385485568" sldId="259"/>
            <ac:spMk id="20" creationId="{E055CE12-4BD8-8E09-451F-EBD30ED4646B}"/>
          </ac:spMkLst>
        </pc:spChg>
        <pc:spChg chg="add del mod">
          <ac:chgData name="川瀬 章義" userId="4d84333f-98a4-4564-b19f-c20553e0a217" providerId="ADAL" clId="{43C75F72-1D6E-48BB-BEE4-3FF4C37D9C36}" dt="2025-04-25T02:57:52.254" v="918" actId="164"/>
          <ac:spMkLst>
            <pc:docMk/>
            <pc:sldMk cId="1385485568" sldId="259"/>
            <ac:spMk id="21" creationId="{468421F5-2125-F3FC-509A-55AFAA79C887}"/>
          </ac:spMkLst>
        </pc:spChg>
        <pc:spChg chg="mod topLvl">
          <ac:chgData name="川瀬 章義" userId="4d84333f-98a4-4564-b19f-c20553e0a217" providerId="ADAL" clId="{43C75F72-1D6E-48BB-BEE4-3FF4C37D9C36}" dt="2025-04-25T05:24:07.688" v="3172" actId="164"/>
          <ac:spMkLst>
            <pc:docMk/>
            <pc:sldMk cId="1385485568" sldId="259"/>
            <ac:spMk id="25" creationId="{EB351CF8-28FD-0EAF-D04C-9163E3D5E4DE}"/>
          </ac:spMkLst>
        </pc:spChg>
        <pc:spChg chg="mod topLvl">
          <ac:chgData name="川瀬 章義" userId="4d84333f-98a4-4564-b19f-c20553e0a217" providerId="ADAL" clId="{43C75F72-1D6E-48BB-BEE4-3FF4C37D9C36}" dt="2025-04-25T05:24:07.688" v="3172" actId="164"/>
          <ac:spMkLst>
            <pc:docMk/>
            <pc:sldMk cId="1385485568" sldId="259"/>
            <ac:spMk id="26" creationId="{4388940A-59FA-7DB6-306A-F747AAE88007}"/>
          </ac:spMkLst>
        </pc:spChg>
        <pc:spChg chg="mod">
          <ac:chgData name="川瀬 章義" userId="4d84333f-98a4-4564-b19f-c20553e0a217" providerId="ADAL" clId="{43C75F72-1D6E-48BB-BEE4-3FF4C37D9C36}" dt="2025-04-25T03:21:05.696" v="2035"/>
          <ac:spMkLst>
            <pc:docMk/>
            <pc:sldMk cId="1385485568" sldId="259"/>
            <ac:spMk id="46" creationId="{5757A678-06A2-63AE-408E-1AD7440A27BC}"/>
          </ac:spMkLst>
        </pc:spChg>
        <pc:spChg chg="mod topLvl">
          <ac:chgData name="川瀬 章義" userId="4d84333f-98a4-4564-b19f-c20553e0a217" providerId="ADAL" clId="{43C75F72-1D6E-48BB-BEE4-3FF4C37D9C36}" dt="2025-04-25T05:24:03.129" v="3171" actId="164"/>
          <ac:spMkLst>
            <pc:docMk/>
            <pc:sldMk cId="1385485568" sldId="259"/>
            <ac:spMk id="49" creationId="{FC407F03-CF13-18A9-9219-DB2726F01F92}"/>
          </ac:spMkLst>
        </pc:spChg>
        <pc:spChg chg="mod topLvl">
          <ac:chgData name="川瀬 章義" userId="4d84333f-98a4-4564-b19f-c20553e0a217" providerId="ADAL" clId="{43C75F72-1D6E-48BB-BEE4-3FF4C37D9C36}" dt="2025-04-25T05:24:03.129" v="3171" actId="164"/>
          <ac:spMkLst>
            <pc:docMk/>
            <pc:sldMk cId="1385485568" sldId="259"/>
            <ac:spMk id="50" creationId="{97D3CFE0-6DF9-78F7-612D-F9013C1EA222}"/>
          </ac:spMkLst>
        </pc:spChg>
        <pc:spChg chg="mod">
          <ac:chgData name="川瀬 章義" userId="4d84333f-98a4-4564-b19f-c20553e0a217" providerId="ADAL" clId="{43C75F72-1D6E-48BB-BEE4-3FF4C37D9C36}" dt="2025-04-25T05:06:10.972" v="3038" actId="12788"/>
          <ac:spMkLst>
            <pc:docMk/>
            <pc:sldMk cId="1385485568" sldId="259"/>
            <ac:spMk id="2443" creationId="{CD8BEA06-B884-5C2F-BFE2-32D7DB83DF1E}"/>
          </ac:spMkLst>
        </pc:spChg>
        <pc:spChg chg="mod">
          <ac:chgData name="川瀬 章義" userId="4d84333f-98a4-4564-b19f-c20553e0a217" providerId="ADAL" clId="{43C75F72-1D6E-48BB-BEE4-3FF4C37D9C36}" dt="2025-04-25T05:05:13.348" v="3012" actId="12788"/>
          <ac:spMkLst>
            <pc:docMk/>
            <pc:sldMk cId="1385485568" sldId="259"/>
            <ac:spMk id="2446" creationId="{A2499261-1FD8-E184-D118-4D16702040E8}"/>
          </ac:spMkLst>
        </pc:spChg>
        <pc:spChg chg="mod">
          <ac:chgData name="川瀬 章義" userId="4d84333f-98a4-4564-b19f-c20553e0a217" providerId="ADAL" clId="{43C75F72-1D6E-48BB-BEE4-3FF4C37D9C36}" dt="2025-04-25T05:05:13.348" v="3012" actId="12788"/>
          <ac:spMkLst>
            <pc:docMk/>
            <pc:sldMk cId="1385485568" sldId="259"/>
            <ac:spMk id="2447" creationId="{DAA292DD-B4F3-FE8E-7D02-172849D1ED23}"/>
          </ac:spMkLst>
        </pc:spChg>
        <pc:spChg chg="mod">
          <ac:chgData name="川瀬 章義" userId="4d84333f-98a4-4564-b19f-c20553e0a217" providerId="ADAL" clId="{43C75F72-1D6E-48BB-BEE4-3FF4C37D9C36}" dt="2025-04-25T05:07:48.880" v="3058"/>
          <ac:spMkLst>
            <pc:docMk/>
            <pc:sldMk cId="1385485568" sldId="259"/>
            <ac:spMk id="2449" creationId="{14EFAD70-97C3-9A14-7EBD-F772719A45FA}"/>
          </ac:spMkLst>
        </pc:spChg>
        <pc:spChg chg="mod">
          <ac:chgData name="川瀬 章義" userId="4d84333f-98a4-4564-b19f-c20553e0a217" providerId="ADAL" clId="{43C75F72-1D6E-48BB-BEE4-3FF4C37D9C36}" dt="2025-04-25T05:07:48.880" v="3058"/>
          <ac:spMkLst>
            <pc:docMk/>
            <pc:sldMk cId="1385485568" sldId="259"/>
            <ac:spMk id="2451" creationId="{F37AE88D-602D-5474-192F-F538A1478F9E}"/>
          </ac:spMkLst>
        </pc:spChg>
        <pc:spChg chg="mod">
          <ac:chgData name="川瀬 章義" userId="4d84333f-98a4-4564-b19f-c20553e0a217" providerId="ADAL" clId="{43C75F72-1D6E-48BB-BEE4-3FF4C37D9C36}" dt="2025-04-25T05:07:58.042" v="3062"/>
          <ac:spMkLst>
            <pc:docMk/>
            <pc:sldMk cId="1385485568" sldId="259"/>
            <ac:spMk id="2453" creationId="{E39D008F-1AE2-BBE3-31FD-0CAF30125816}"/>
          </ac:spMkLst>
        </pc:spChg>
        <pc:spChg chg="mod">
          <ac:chgData name="川瀬 章義" userId="4d84333f-98a4-4564-b19f-c20553e0a217" providerId="ADAL" clId="{43C75F72-1D6E-48BB-BEE4-3FF4C37D9C36}" dt="2025-04-25T05:10:42.496" v="3100" actId="20577"/>
          <ac:spMkLst>
            <pc:docMk/>
            <pc:sldMk cId="1385485568" sldId="259"/>
            <ac:spMk id="2455" creationId="{3F042943-6F53-FB29-73AF-4B6C08E54E05}"/>
          </ac:spMkLst>
        </pc:spChg>
        <pc:spChg chg="add mod">
          <ac:chgData name="川瀬 章義" userId="4d84333f-98a4-4564-b19f-c20553e0a217" providerId="ADAL" clId="{43C75F72-1D6E-48BB-BEE4-3FF4C37D9C36}" dt="2025-04-25T05:08:28.816" v="3066" actId="571"/>
          <ac:spMkLst>
            <pc:docMk/>
            <pc:sldMk cId="1385485568" sldId="259"/>
            <ac:spMk id="2456" creationId="{F6D6BC8E-F9A9-F3B6-061B-F6617B572956}"/>
          </ac:spMkLst>
        </pc:spChg>
        <pc:spChg chg="mod">
          <ac:chgData name="川瀬 章義" userId="4d84333f-98a4-4564-b19f-c20553e0a217" providerId="ADAL" clId="{43C75F72-1D6E-48BB-BEE4-3FF4C37D9C36}" dt="2025-04-25T05:08:46.784" v="3068" actId="571"/>
          <ac:spMkLst>
            <pc:docMk/>
            <pc:sldMk cId="1385485568" sldId="259"/>
            <ac:spMk id="2458" creationId="{B7123D09-00A2-E0A3-4729-07C458C7806A}"/>
          </ac:spMkLst>
        </pc:spChg>
        <pc:spChg chg="mod">
          <ac:chgData name="川瀬 章義" userId="4d84333f-98a4-4564-b19f-c20553e0a217" providerId="ADAL" clId="{43C75F72-1D6E-48BB-BEE4-3FF4C37D9C36}" dt="2025-04-25T05:08:46.784" v="3068" actId="571"/>
          <ac:spMkLst>
            <pc:docMk/>
            <pc:sldMk cId="1385485568" sldId="259"/>
            <ac:spMk id="2460" creationId="{E0B6A63B-51F0-1844-1D3F-BADBD62303B6}"/>
          </ac:spMkLst>
        </pc:spChg>
        <pc:spChg chg="mod">
          <ac:chgData name="川瀬 章義" userId="4d84333f-98a4-4564-b19f-c20553e0a217" providerId="ADAL" clId="{43C75F72-1D6E-48BB-BEE4-3FF4C37D9C36}" dt="2025-04-25T05:09:02.595" v="3069" actId="571"/>
          <ac:spMkLst>
            <pc:docMk/>
            <pc:sldMk cId="1385485568" sldId="259"/>
            <ac:spMk id="2468" creationId="{B905239F-2EDA-DFD5-B044-3AC54C3D32A5}"/>
          </ac:spMkLst>
        </pc:spChg>
        <pc:spChg chg="mod">
          <ac:chgData name="川瀬 章義" userId="4d84333f-98a4-4564-b19f-c20553e0a217" providerId="ADAL" clId="{43C75F72-1D6E-48BB-BEE4-3FF4C37D9C36}" dt="2025-04-25T05:10:10.325" v="3087" actId="20577"/>
          <ac:spMkLst>
            <pc:docMk/>
            <pc:sldMk cId="1385485568" sldId="259"/>
            <ac:spMk id="2470" creationId="{7F7986EA-5668-04F9-8380-33DA5F6EBB57}"/>
          </ac:spMkLst>
        </pc:spChg>
        <pc:spChg chg="mod">
          <ac:chgData name="川瀬 章義" userId="4d84333f-98a4-4564-b19f-c20553e0a217" providerId="ADAL" clId="{43C75F72-1D6E-48BB-BEE4-3FF4C37D9C36}" dt="2025-04-25T05:09:19.629" v="3070" actId="571"/>
          <ac:spMkLst>
            <pc:docMk/>
            <pc:sldMk cId="1385485568" sldId="259"/>
            <ac:spMk id="2473" creationId="{42769B89-32CF-9E7A-1C10-CDBD145BC61E}"/>
          </ac:spMkLst>
        </pc:spChg>
        <pc:spChg chg="mod">
          <ac:chgData name="川瀬 章義" userId="4d84333f-98a4-4564-b19f-c20553e0a217" providerId="ADAL" clId="{43C75F72-1D6E-48BB-BEE4-3FF4C37D9C36}" dt="2025-04-25T05:09:56.514" v="3081" actId="6549"/>
          <ac:spMkLst>
            <pc:docMk/>
            <pc:sldMk cId="1385485568" sldId="259"/>
            <ac:spMk id="2475" creationId="{7DDE5828-7645-9932-E633-DB5CCC7AB831}"/>
          </ac:spMkLst>
        </pc:spChg>
        <pc:spChg chg="mod">
          <ac:chgData name="川瀬 章義" userId="4d84333f-98a4-4564-b19f-c20553e0a217" providerId="ADAL" clId="{43C75F72-1D6E-48BB-BEE4-3FF4C37D9C36}" dt="2025-04-25T05:11:15.930" v="3110" actId="571"/>
          <ac:spMkLst>
            <pc:docMk/>
            <pc:sldMk cId="1385485568" sldId="259"/>
            <ac:spMk id="2478" creationId="{451E8EF7-15A2-3294-5601-CDE34432ED32}"/>
          </ac:spMkLst>
        </pc:spChg>
        <pc:spChg chg="mod">
          <ac:chgData name="川瀬 章義" userId="4d84333f-98a4-4564-b19f-c20553e0a217" providerId="ADAL" clId="{43C75F72-1D6E-48BB-BEE4-3FF4C37D9C36}" dt="2025-04-25T05:11:15.930" v="3110" actId="571"/>
          <ac:spMkLst>
            <pc:docMk/>
            <pc:sldMk cId="1385485568" sldId="259"/>
            <ac:spMk id="2479" creationId="{7335A7C8-5886-0CBC-9C2C-91AF5A50D092}"/>
          </ac:spMkLst>
        </pc:spChg>
        <pc:spChg chg="mod">
          <ac:chgData name="川瀬 章義" userId="4d84333f-98a4-4564-b19f-c20553e0a217" providerId="ADAL" clId="{43C75F72-1D6E-48BB-BEE4-3FF4C37D9C36}" dt="2025-04-25T05:11:41.882" v="3115"/>
          <ac:spMkLst>
            <pc:docMk/>
            <pc:sldMk cId="1385485568" sldId="259"/>
            <ac:spMk id="2482" creationId="{1D38517F-550D-30AC-3ABF-571FF227619D}"/>
          </ac:spMkLst>
        </pc:spChg>
        <pc:spChg chg="mod">
          <ac:chgData name="川瀬 章義" userId="4d84333f-98a4-4564-b19f-c20553e0a217" providerId="ADAL" clId="{43C75F72-1D6E-48BB-BEE4-3FF4C37D9C36}" dt="2025-04-25T05:11:41.882" v="3115"/>
          <ac:spMkLst>
            <pc:docMk/>
            <pc:sldMk cId="1385485568" sldId="259"/>
            <ac:spMk id="2483" creationId="{F78EEB79-5C97-59E7-A57E-939A54C7D14A}"/>
          </ac:spMkLst>
        </pc:spChg>
        <pc:spChg chg="mod">
          <ac:chgData name="川瀬 章義" userId="4d84333f-98a4-4564-b19f-c20553e0a217" providerId="ADAL" clId="{43C75F72-1D6E-48BB-BEE4-3FF4C37D9C36}" dt="2025-04-25T05:12:46.324" v="3120" actId="571"/>
          <ac:spMkLst>
            <pc:docMk/>
            <pc:sldMk cId="1385485568" sldId="259"/>
            <ac:spMk id="2486" creationId="{52E4535F-03CA-86C1-4E6B-DB6CA1675085}"/>
          </ac:spMkLst>
        </pc:spChg>
        <pc:spChg chg="mod">
          <ac:chgData name="川瀬 章義" userId="4d84333f-98a4-4564-b19f-c20553e0a217" providerId="ADAL" clId="{43C75F72-1D6E-48BB-BEE4-3FF4C37D9C36}" dt="2025-04-25T05:12:46.324" v="3120" actId="571"/>
          <ac:spMkLst>
            <pc:docMk/>
            <pc:sldMk cId="1385485568" sldId="259"/>
            <ac:spMk id="2487" creationId="{A956E9AF-0083-2EA6-76A7-FCBC8992AB17}"/>
          </ac:spMkLst>
        </pc:spChg>
        <pc:spChg chg="mod topLvl">
          <ac:chgData name="川瀬 章義" userId="4d84333f-98a4-4564-b19f-c20553e0a217" providerId="ADAL" clId="{43C75F72-1D6E-48BB-BEE4-3FF4C37D9C36}" dt="2025-04-25T04:24:35.667" v="2760" actId="164"/>
          <ac:spMkLst>
            <pc:docMk/>
            <pc:sldMk cId="1385485568" sldId="259"/>
            <ac:spMk id="2489" creationId="{6FAECF0B-3786-8B2C-480F-FE2F2CD39DCA}"/>
          </ac:spMkLst>
        </pc:spChg>
        <pc:spChg chg="mod topLvl">
          <ac:chgData name="川瀬 章義" userId="4d84333f-98a4-4564-b19f-c20553e0a217" providerId="ADAL" clId="{43C75F72-1D6E-48BB-BEE4-3FF4C37D9C36}" dt="2025-04-25T04:24:35.667" v="2760" actId="164"/>
          <ac:spMkLst>
            <pc:docMk/>
            <pc:sldMk cId="1385485568" sldId="259"/>
            <ac:spMk id="2491" creationId="{E0506329-8B88-C840-8AAE-F750C4669F46}"/>
          </ac:spMkLst>
        </pc:spChg>
        <pc:spChg chg="mod">
          <ac:chgData name="川瀬 章義" userId="4d84333f-98a4-4564-b19f-c20553e0a217" providerId="ADAL" clId="{43C75F72-1D6E-48BB-BEE4-3FF4C37D9C36}" dt="2025-04-25T05:16:36.815" v="3129" actId="571"/>
          <ac:spMkLst>
            <pc:docMk/>
            <pc:sldMk cId="1385485568" sldId="259"/>
            <ac:spMk id="2492" creationId="{1E89941A-D6B2-B004-5F0E-40825D267BAC}"/>
          </ac:spMkLst>
        </pc:spChg>
        <pc:spChg chg="mod">
          <ac:chgData name="川瀬 章義" userId="4d84333f-98a4-4564-b19f-c20553e0a217" providerId="ADAL" clId="{43C75F72-1D6E-48BB-BEE4-3FF4C37D9C36}" dt="2025-04-25T05:16:36.815" v="3129" actId="571"/>
          <ac:spMkLst>
            <pc:docMk/>
            <pc:sldMk cId="1385485568" sldId="259"/>
            <ac:spMk id="2493" creationId="{77CDAE07-39BF-5804-C960-3A8F24B701EA}"/>
          </ac:spMkLst>
        </pc:spChg>
        <pc:spChg chg="mod">
          <ac:chgData name="川瀬 章義" userId="4d84333f-98a4-4564-b19f-c20553e0a217" providerId="ADAL" clId="{43C75F72-1D6E-48BB-BEE4-3FF4C37D9C36}" dt="2025-04-25T05:16:36.815" v="3129" actId="571"/>
          <ac:spMkLst>
            <pc:docMk/>
            <pc:sldMk cId="1385485568" sldId="259"/>
            <ac:spMk id="2496" creationId="{901585C4-A86C-D8D3-97AF-FFB9A1B08581}"/>
          </ac:spMkLst>
        </pc:spChg>
        <pc:spChg chg="mod">
          <ac:chgData name="川瀬 章義" userId="4d84333f-98a4-4564-b19f-c20553e0a217" providerId="ADAL" clId="{43C75F72-1D6E-48BB-BEE4-3FF4C37D9C36}" dt="2025-04-25T05:16:36.815" v="3129" actId="571"/>
          <ac:spMkLst>
            <pc:docMk/>
            <pc:sldMk cId="1385485568" sldId="259"/>
            <ac:spMk id="2497" creationId="{0181FA39-668B-DF03-8C9C-CC8EF377902B}"/>
          </ac:spMkLst>
        </pc:spChg>
        <pc:spChg chg="mod topLvl">
          <ac:chgData name="川瀬 章義" userId="4d84333f-98a4-4564-b19f-c20553e0a217" providerId="ADAL" clId="{43C75F72-1D6E-48BB-BEE4-3FF4C37D9C36}" dt="2025-04-25T04:32:06.590" v="2774" actId="164"/>
          <ac:spMkLst>
            <pc:docMk/>
            <pc:sldMk cId="1385485568" sldId="259"/>
            <ac:spMk id="2521" creationId="{A4356469-756F-A7AF-8196-4E725E45FF8C}"/>
          </ac:spMkLst>
        </pc:spChg>
        <pc:spChg chg="mod topLvl">
          <ac:chgData name="川瀬 章義" userId="4d84333f-98a4-4564-b19f-c20553e0a217" providerId="ADAL" clId="{43C75F72-1D6E-48BB-BEE4-3FF4C37D9C36}" dt="2025-04-25T04:32:06.590" v="2774" actId="164"/>
          <ac:spMkLst>
            <pc:docMk/>
            <pc:sldMk cId="1385485568" sldId="259"/>
            <ac:spMk id="2522" creationId="{1698492E-1A3B-0E6D-E5FC-F6D8D08571C6}"/>
          </ac:spMkLst>
        </pc:spChg>
        <pc:spChg chg="mod ord">
          <ac:chgData name="川瀬 章義" userId="4d84333f-98a4-4564-b19f-c20553e0a217" providerId="ADAL" clId="{43C75F72-1D6E-48BB-BEE4-3FF4C37D9C36}" dt="2025-04-25T05:13:33.638" v="3121" actId="553"/>
          <ac:spMkLst>
            <pc:docMk/>
            <pc:sldMk cId="1385485568" sldId="259"/>
            <ac:spMk id="2554" creationId="{289263D7-5520-4273-2804-C434EA355018}"/>
          </ac:spMkLst>
        </pc:spChg>
        <pc:spChg chg="add del mod">
          <ac:chgData name="川瀬 章義" userId="4d84333f-98a4-4564-b19f-c20553e0a217" providerId="ADAL" clId="{43C75F72-1D6E-48BB-BEE4-3FF4C37D9C36}" dt="2025-04-25T05:13:33.638" v="3121" actId="553"/>
          <ac:spMkLst>
            <pc:docMk/>
            <pc:sldMk cId="1385485568" sldId="259"/>
            <ac:spMk id="2555" creationId="{3B7F4A8F-B8A1-D2C3-CBF4-6FC7B29C6D7E}"/>
          </ac:spMkLst>
        </pc:spChg>
        <pc:spChg chg="mod">
          <ac:chgData name="川瀬 章義" userId="4d84333f-98a4-4564-b19f-c20553e0a217" providerId="ADAL" clId="{43C75F72-1D6E-48BB-BEE4-3FF4C37D9C36}" dt="2025-04-25T03:34:15.457" v="2245" actId="555"/>
          <ac:spMkLst>
            <pc:docMk/>
            <pc:sldMk cId="1385485568" sldId="259"/>
            <ac:spMk id="2557" creationId="{CE4456B4-A4A6-2612-E51A-CC1F295E503E}"/>
          </ac:spMkLst>
        </pc:spChg>
        <pc:spChg chg="mod">
          <ac:chgData name="川瀬 章義" userId="4d84333f-98a4-4564-b19f-c20553e0a217" providerId="ADAL" clId="{43C75F72-1D6E-48BB-BEE4-3FF4C37D9C36}" dt="2025-04-25T03:30:11.337" v="2225"/>
          <ac:spMkLst>
            <pc:docMk/>
            <pc:sldMk cId="1385485568" sldId="259"/>
            <ac:spMk id="2558" creationId="{B8A00EC7-600C-68D1-FDA2-733E8B5D3DA5}"/>
          </ac:spMkLst>
        </pc:spChg>
        <pc:spChg chg="mod topLvl">
          <ac:chgData name="川瀬 章義" userId="4d84333f-98a4-4564-b19f-c20553e0a217" providerId="ADAL" clId="{43C75F72-1D6E-48BB-BEE4-3FF4C37D9C36}" dt="2025-04-25T04:29:04.166" v="2763" actId="164"/>
          <ac:spMkLst>
            <pc:docMk/>
            <pc:sldMk cId="1385485568" sldId="259"/>
            <ac:spMk id="2573" creationId="{74AFF2BD-51A9-D478-6482-A37D7D8A9CE5}"/>
          </ac:spMkLst>
        </pc:spChg>
        <pc:spChg chg="mod topLvl">
          <ac:chgData name="川瀬 章義" userId="4d84333f-98a4-4564-b19f-c20553e0a217" providerId="ADAL" clId="{43C75F72-1D6E-48BB-BEE4-3FF4C37D9C36}" dt="2025-04-25T04:29:04.166" v="2763" actId="164"/>
          <ac:spMkLst>
            <pc:docMk/>
            <pc:sldMk cId="1385485568" sldId="259"/>
            <ac:spMk id="2574" creationId="{52E64822-2905-D044-55B2-6DF3DAB9EC75}"/>
          </ac:spMkLst>
        </pc:spChg>
        <pc:spChg chg="mod topLvl">
          <ac:chgData name="川瀬 章義" userId="4d84333f-98a4-4564-b19f-c20553e0a217" providerId="ADAL" clId="{43C75F72-1D6E-48BB-BEE4-3FF4C37D9C36}" dt="2025-04-25T04:31:12.719" v="2771" actId="164"/>
          <ac:spMkLst>
            <pc:docMk/>
            <pc:sldMk cId="1385485568" sldId="259"/>
            <ac:spMk id="2619" creationId="{5797343D-E0D2-F703-5F07-B94492E42C98}"/>
          </ac:spMkLst>
        </pc:spChg>
        <pc:spChg chg="mod topLvl">
          <ac:chgData name="川瀬 章義" userId="4d84333f-98a4-4564-b19f-c20553e0a217" providerId="ADAL" clId="{43C75F72-1D6E-48BB-BEE4-3FF4C37D9C36}" dt="2025-04-25T04:31:12.719" v="2771" actId="164"/>
          <ac:spMkLst>
            <pc:docMk/>
            <pc:sldMk cId="1385485568" sldId="259"/>
            <ac:spMk id="2620" creationId="{54DC178C-FDD0-6BDD-7686-B2214EB2ED77}"/>
          </ac:spMkLst>
        </pc:spChg>
        <pc:spChg chg="mod topLvl">
          <ac:chgData name="川瀬 章義" userId="4d84333f-98a4-4564-b19f-c20553e0a217" providerId="ADAL" clId="{43C75F72-1D6E-48BB-BEE4-3FF4C37D9C36}" dt="2025-04-25T04:29:39.004" v="2766" actId="164"/>
          <ac:spMkLst>
            <pc:docMk/>
            <pc:sldMk cId="1385485568" sldId="259"/>
            <ac:spMk id="2640" creationId="{1EBB97AC-BC96-0A3E-AA26-6D0419103E0F}"/>
          </ac:spMkLst>
        </pc:spChg>
        <pc:spChg chg="mod topLvl">
          <ac:chgData name="川瀬 章義" userId="4d84333f-98a4-4564-b19f-c20553e0a217" providerId="ADAL" clId="{43C75F72-1D6E-48BB-BEE4-3FF4C37D9C36}" dt="2025-04-25T04:29:39.004" v="2766" actId="164"/>
          <ac:spMkLst>
            <pc:docMk/>
            <pc:sldMk cId="1385485568" sldId="259"/>
            <ac:spMk id="2641" creationId="{8FFD1D7A-CC5D-772C-7D96-356087EFB0C4}"/>
          </ac:spMkLst>
        </pc:spChg>
        <pc:spChg chg="mod topLvl">
          <ac:chgData name="川瀬 章義" userId="4d84333f-98a4-4564-b19f-c20553e0a217" providerId="ADAL" clId="{43C75F72-1D6E-48BB-BEE4-3FF4C37D9C36}" dt="2025-04-25T04:31:43.445" v="2772" actId="164"/>
          <ac:spMkLst>
            <pc:docMk/>
            <pc:sldMk cId="1385485568" sldId="259"/>
            <ac:spMk id="2663" creationId="{0A1269CD-A91C-4AF6-4789-8F48D5232184}"/>
          </ac:spMkLst>
        </pc:spChg>
        <pc:spChg chg="mod topLvl">
          <ac:chgData name="川瀬 章義" userId="4d84333f-98a4-4564-b19f-c20553e0a217" providerId="ADAL" clId="{43C75F72-1D6E-48BB-BEE4-3FF4C37D9C36}" dt="2025-04-25T04:31:43.445" v="2772" actId="164"/>
          <ac:spMkLst>
            <pc:docMk/>
            <pc:sldMk cId="1385485568" sldId="259"/>
            <ac:spMk id="2664" creationId="{199479C4-3EE9-A725-9940-9CD4685A7FE0}"/>
          </ac:spMkLst>
        </pc:spChg>
        <pc:spChg chg="mod">
          <ac:chgData name="川瀬 章義" userId="4d84333f-98a4-4564-b19f-c20553e0a217" providerId="ADAL" clId="{43C75F72-1D6E-48BB-BEE4-3FF4C37D9C36}" dt="2025-04-25T03:30:20.420" v="2230"/>
          <ac:spMkLst>
            <pc:docMk/>
            <pc:sldMk cId="1385485568" sldId="259"/>
            <ac:spMk id="2724" creationId="{35FC9B9C-8050-C4DF-C2F2-1D6D57BE8E0F}"/>
          </ac:spMkLst>
        </pc:spChg>
        <pc:spChg chg="mod topLvl">
          <ac:chgData name="川瀬 章義" userId="4d84333f-98a4-4564-b19f-c20553e0a217" providerId="ADAL" clId="{43C75F72-1D6E-48BB-BEE4-3FF4C37D9C36}" dt="2025-04-25T04:28:43.931" v="2762" actId="164"/>
          <ac:spMkLst>
            <pc:docMk/>
            <pc:sldMk cId="1385485568" sldId="259"/>
            <ac:spMk id="2732" creationId="{162DE933-EAEB-B645-9EE4-AA752F17DFB7}"/>
          </ac:spMkLst>
        </pc:spChg>
        <pc:spChg chg="mod topLvl">
          <ac:chgData name="川瀬 章義" userId="4d84333f-98a4-4564-b19f-c20553e0a217" providerId="ADAL" clId="{43C75F72-1D6E-48BB-BEE4-3FF4C37D9C36}" dt="2025-04-25T04:28:43.931" v="2762" actId="164"/>
          <ac:spMkLst>
            <pc:docMk/>
            <pc:sldMk cId="1385485568" sldId="259"/>
            <ac:spMk id="2733" creationId="{0E2477FD-A270-43CD-BC6E-F3A0E37B0F3A}"/>
          </ac:spMkLst>
        </pc:spChg>
        <pc:spChg chg="mod topLvl">
          <ac:chgData name="川瀬 章義" userId="4d84333f-98a4-4564-b19f-c20553e0a217" providerId="ADAL" clId="{43C75F72-1D6E-48BB-BEE4-3FF4C37D9C36}" dt="2025-04-25T04:31:57.658" v="2773" actId="164"/>
          <ac:spMkLst>
            <pc:docMk/>
            <pc:sldMk cId="1385485568" sldId="259"/>
            <ac:spMk id="2752" creationId="{9612C40D-B12C-01D6-1ABC-189A27305661}"/>
          </ac:spMkLst>
        </pc:spChg>
        <pc:spChg chg="mod topLvl">
          <ac:chgData name="川瀬 章義" userId="4d84333f-98a4-4564-b19f-c20553e0a217" providerId="ADAL" clId="{43C75F72-1D6E-48BB-BEE4-3FF4C37D9C36}" dt="2025-04-25T04:31:57.658" v="2773" actId="164"/>
          <ac:spMkLst>
            <pc:docMk/>
            <pc:sldMk cId="1385485568" sldId="259"/>
            <ac:spMk id="2753" creationId="{8873B8A3-B1C1-9E1D-51CE-6C8EAA4C7283}"/>
          </ac:spMkLst>
        </pc:spChg>
        <pc:spChg chg="mod topLvl">
          <ac:chgData name="川瀬 章義" userId="4d84333f-98a4-4564-b19f-c20553e0a217" providerId="ADAL" clId="{43C75F72-1D6E-48BB-BEE4-3FF4C37D9C36}" dt="2025-04-25T04:41:24.375" v="2803" actId="165"/>
          <ac:spMkLst>
            <pc:docMk/>
            <pc:sldMk cId="1385485568" sldId="259"/>
            <ac:spMk id="2927" creationId="{96AC0101-4589-9E91-DBCE-F1F001CC80EC}"/>
          </ac:spMkLst>
        </pc:spChg>
        <pc:spChg chg="mod topLvl">
          <ac:chgData name="川瀬 章義" userId="4d84333f-98a4-4564-b19f-c20553e0a217" providerId="ADAL" clId="{43C75F72-1D6E-48BB-BEE4-3FF4C37D9C36}" dt="2025-04-25T04:41:24.375" v="2803" actId="165"/>
          <ac:spMkLst>
            <pc:docMk/>
            <pc:sldMk cId="1385485568" sldId="259"/>
            <ac:spMk id="2928" creationId="{9C8C61BB-B844-FC28-1E64-B20FE749AA97}"/>
          </ac:spMkLst>
        </pc:spChg>
        <pc:spChg chg="mod">
          <ac:chgData name="川瀬 章義" userId="4d84333f-98a4-4564-b19f-c20553e0a217" providerId="ADAL" clId="{43C75F72-1D6E-48BB-BEE4-3FF4C37D9C36}" dt="2025-04-25T02:57:34.374" v="915" actId="108"/>
          <ac:spMkLst>
            <pc:docMk/>
            <pc:sldMk cId="1385485568" sldId="259"/>
            <ac:spMk id="3065" creationId="{BC51D566-4658-A4E7-8E52-81C6A1E57922}"/>
          </ac:spMkLst>
        </pc:spChg>
        <pc:spChg chg="mod">
          <ac:chgData name="川瀬 章義" userId="4d84333f-98a4-4564-b19f-c20553e0a217" providerId="ADAL" clId="{43C75F72-1D6E-48BB-BEE4-3FF4C37D9C36}" dt="2025-04-25T05:11:28.616" v="3112" actId="1076"/>
          <ac:spMkLst>
            <pc:docMk/>
            <pc:sldMk cId="1385485568" sldId="259"/>
            <ac:spMk id="3259" creationId="{F2FA8EF8-C65F-344B-66E2-520F08B4A213}"/>
          </ac:spMkLst>
        </pc:spChg>
        <pc:spChg chg="mod topLvl">
          <ac:chgData name="川瀬 章義" userId="4d84333f-98a4-4564-b19f-c20553e0a217" providerId="ADAL" clId="{43C75F72-1D6E-48BB-BEE4-3FF4C37D9C36}" dt="2025-04-25T04:29:29.806" v="2765" actId="164"/>
          <ac:spMkLst>
            <pc:docMk/>
            <pc:sldMk cId="1385485568" sldId="259"/>
            <ac:spMk id="3313" creationId="{C817E10F-60EC-AA69-FEAF-3622DA590230}"/>
          </ac:spMkLst>
        </pc:spChg>
        <pc:spChg chg="mod topLvl">
          <ac:chgData name="川瀬 章義" userId="4d84333f-98a4-4564-b19f-c20553e0a217" providerId="ADAL" clId="{43C75F72-1D6E-48BB-BEE4-3FF4C37D9C36}" dt="2025-04-25T04:29:29.806" v="2765" actId="164"/>
          <ac:spMkLst>
            <pc:docMk/>
            <pc:sldMk cId="1385485568" sldId="259"/>
            <ac:spMk id="3314" creationId="{2C69AC12-5669-FA33-A421-D569D1470BB9}"/>
          </ac:spMkLst>
        </pc:spChg>
        <pc:spChg chg="mod topLvl">
          <ac:chgData name="川瀬 章義" userId="4d84333f-98a4-4564-b19f-c20553e0a217" providerId="ADAL" clId="{43C75F72-1D6E-48BB-BEE4-3FF4C37D9C36}" dt="2025-04-25T04:29:17.479" v="2764" actId="164"/>
          <ac:spMkLst>
            <pc:docMk/>
            <pc:sldMk cId="1385485568" sldId="259"/>
            <ac:spMk id="3338" creationId="{684F2580-A046-E075-E72F-EADCA95584C4}"/>
          </ac:spMkLst>
        </pc:spChg>
        <pc:spChg chg="mod topLvl">
          <ac:chgData name="川瀬 章義" userId="4d84333f-98a4-4564-b19f-c20553e0a217" providerId="ADAL" clId="{43C75F72-1D6E-48BB-BEE4-3FF4C37D9C36}" dt="2025-04-25T04:29:17.479" v="2764" actId="164"/>
          <ac:spMkLst>
            <pc:docMk/>
            <pc:sldMk cId="1385485568" sldId="259"/>
            <ac:spMk id="3339" creationId="{7C1C2A77-B40F-6D19-6F22-6342FA8B7383}"/>
          </ac:spMkLst>
        </pc:spChg>
        <pc:spChg chg="mod">
          <ac:chgData name="川瀬 章義" userId="4d84333f-98a4-4564-b19f-c20553e0a217" providerId="ADAL" clId="{43C75F72-1D6E-48BB-BEE4-3FF4C37D9C36}" dt="2025-04-25T03:38:00.484" v="2536" actId="20577"/>
          <ac:spMkLst>
            <pc:docMk/>
            <pc:sldMk cId="1385485568" sldId="259"/>
            <ac:spMk id="3341" creationId="{8C48D45B-1A10-51F8-D266-B4C852F22F3D}"/>
          </ac:spMkLst>
        </pc:spChg>
        <pc:spChg chg="mod">
          <ac:chgData name="川瀬 章義" userId="4d84333f-98a4-4564-b19f-c20553e0a217" providerId="ADAL" clId="{43C75F72-1D6E-48BB-BEE4-3FF4C37D9C36}" dt="2025-04-25T05:27:46.241" v="3274" actId="20577"/>
          <ac:spMkLst>
            <pc:docMk/>
            <pc:sldMk cId="1385485568" sldId="259"/>
            <ac:spMk id="3355" creationId="{B1768773-2374-4003-EC87-3CFEF8EF1A64}"/>
          </ac:spMkLst>
        </pc:spChg>
        <pc:spChg chg="mod">
          <ac:chgData name="川瀬 章義" userId="4d84333f-98a4-4564-b19f-c20553e0a217" providerId="ADAL" clId="{43C75F72-1D6E-48BB-BEE4-3FF4C37D9C36}" dt="2025-04-25T03:29:47.663" v="2221" actId="20577"/>
          <ac:spMkLst>
            <pc:docMk/>
            <pc:sldMk cId="1385485568" sldId="259"/>
            <ac:spMk id="3363" creationId="{92CED06D-2757-2DE5-8F9A-845FE7CC1B08}"/>
          </ac:spMkLst>
        </pc:spChg>
        <pc:spChg chg="mod">
          <ac:chgData name="川瀬 章義" userId="4d84333f-98a4-4564-b19f-c20553e0a217" providerId="ADAL" clId="{43C75F72-1D6E-48BB-BEE4-3FF4C37D9C36}" dt="2025-04-25T04:38:14.301" v="2794" actId="165"/>
          <ac:spMkLst>
            <pc:docMk/>
            <pc:sldMk cId="1385485568" sldId="259"/>
            <ac:spMk id="3378" creationId="{A8A06002-F662-E7B7-818E-3BDA32B9DF78}"/>
          </ac:spMkLst>
        </pc:spChg>
        <pc:spChg chg="mod">
          <ac:chgData name="川瀬 章義" userId="4d84333f-98a4-4564-b19f-c20553e0a217" providerId="ADAL" clId="{43C75F72-1D6E-48BB-BEE4-3FF4C37D9C36}" dt="2025-04-25T04:38:14.301" v="2794" actId="165"/>
          <ac:spMkLst>
            <pc:docMk/>
            <pc:sldMk cId="1385485568" sldId="259"/>
            <ac:spMk id="3379" creationId="{6221BE4C-186D-1449-3DE2-F42BFB02C24C}"/>
          </ac:spMkLst>
        </pc:spChg>
        <pc:spChg chg="add del mod">
          <ac:chgData name="川瀬 章義" userId="4d84333f-98a4-4564-b19f-c20553e0a217" providerId="ADAL" clId="{43C75F72-1D6E-48BB-BEE4-3FF4C37D9C36}" dt="2025-04-25T03:29:17.059" v="2204" actId="20577"/>
          <ac:spMkLst>
            <pc:docMk/>
            <pc:sldMk cId="1385485568" sldId="259"/>
            <ac:spMk id="3426" creationId="{CC9BE6F6-B0BF-3B3F-A2C9-1B079BC6577E}"/>
          </ac:spMkLst>
        </pc:spChg>
        <pc:spChg chg="mod">
          <ac:chgData name="川瀬 章義" userId="4d84333f-98a4-4564-b19f-c20553e0a217" providerId="ADAL" clId="{43C75F72-1D6E-48BB-BEE4-3FF4C37D9C36}" dt="2025-04-25T03:31:34.481" v="2237"/>
          <ac:spMkLst>
            <pc:docMk/>
            <pc:sldMk cId="1385485568" sldId="259"/>
            <ac:spMk id="3431" creationId="{87A94DC7-BF0D-6750-081D-4D812E64BEEE}"/>
          </ac:spMkLst>
        </pc:spChg>
        <pc:spChg chg="mod">
          <ac:chgData name="川瀬 章義" userId="4d84333f-98a4-4564-b19f-c20553e0a217" providerId="ADAL" clId="{43C75F72-1D6E-48BB-BEE4-3FF4C37D9C36}" dt="2025-04-25T01:08:01.583" v="21" actId="12788"/>
          <ac:spMkLst>
            <pc:docMk/>
            <pc:sldMk cId="1385485568" sldId="259"/>
            <ac:spMk id="3452" creationId="{E87D4EB4-A307-2F89-CE9D-D8E92781E2F6}"/>
          </ac:spMkLst>
        </pc:spChg>
        <pc:spChg chg="mod">
          <ac:chgData name="川瀬 章義" userId="4d84333f-98a4-4564-b19f-c20553e0a217" providerId="ADAL" clId="{43C75F72-1D6E-48BB-BEE4-3FF4C37D9C36}" dt="2025-04-25T01:07:44.128" v="14" actId="1076"/>
          <ac:spMkLst>
            <pc:docMk/>
            <pc:sldMk cId="1385485568" sldId="259"/>
            <ac:spMk id="3453" creationId="{263CDFE1-B725-EF8D-1223-F9C1777E73FD}"/>
          </ac:spMkLst>
        </pc:spChg>
        <pc:spChg chg="mod">
          <ac:chgData name="川瀬 章義" userId="4d84333f-98a4-4564-b19f-c20553e0a217" providerId="ADAL" clId="{43C75F72-1D6E-48BB-BEE4-3FF4C37D9C36}" dt="2025-04-25T03:29:43.203" v="2214" actId="20577"/>
          <ac:spMkLst>
            <pc:docMk/>
            <pc:sldMk cId="1385485568" sldId="259"/>
            <ac:spMk id="3457" creationId="{4EBB4E23-0375-9293-5865-71C3FD8F6170}"/>
          </ac:spMkLst>
        </pc:spChg>
        <pc:spChg chg="mod">
          <ac:chgData name="川瀬 章義" userId="4d84333f-98a4-4564-b19f-c20553e0a217" providerId="ADAL" clId="{43C75F72-1D6E-48BB-BEE4-3FF4C37D9C36}" dt="2025-04-25T03:29:55.504" v="2222"/>
          <ac:spMkLst>
            <pc:docMk/>
            <pc:sldMk cId="1385485568" sldId="259"/>
            <ac:spMk id="3467" creationId="{FB9C8122-5F4D-ADC7-3748-1764C0477A9D}"/>
          </ac:spMkLst>
        </pc:spChg>
        <pc:spChg chg="mod">
          <ac:chgData name="川瀬 章義" userId="4d84333f-98a4-4564-b19f-c20553e0a217" providerId="ADAL" clId="{43C75F72-1D6E-48BB-BEE4-3FF4C37D9C36}" dt="2025-04-25T03:31:02.119" v="2231"/>
          <ac:spMkLst>
            <pc:docMk/>
            <pc:sldMk cId="1385485568" sldId="259"/>
            <ac:spMk id="3501" creationId="{921BCB4B-A32F-F620-64FE-6382CDA23C15}"/>
          </ac:spMkLst>
        </pc:spChg>
        <pc:spChg chg="mod">
          <ac:chgData name="川瀬 章義" userId="4d84333f-98a4-4564-b19f-c20553e0a217" providerId="ADAL" clId="{43C75F72-1D6E-48BB-BEE4-3FF4C37D9C36}" dt="2025-04-25T03:31:04.524" v="2232"/>
          <ac:spMkLst>
            <pc:docMk/>
            <pc:sldMk cId="1385485568" sldId="259"/>
            <ac:spMk id="3525" creationId="{DBF4B808-C8A0-C7E3-5433-D4B74E8BDD4F}"/>
          </ac:spMkLst>
        </pc:spChg>
        <pc:spChg chg="mod">
          <ac:chgData name="川瀬 章義" userId="4d84333f-98a4-4564-b19f-c20553e0a217" providerId="ADAL" clId="{43C75F72-1D6E-48BB-BEE4-3FF4C37D9C36}" dt="2025-04-25T05:04:41.958" v="3003" actId="14100"/>
          <ac:spMkLst>
            <pc:docMk/>
            <pc:sldMk cId="1385485568" sldId="259"/>
            <ac:spMk id="3535" creationId="{BF4C8246-D85A-3A61-80AC-AF80A9FA238B}"/>
          </ac:spMkLst>
        </pc:spChg>
        <pc:spChg chg="mod">
          <ac:chgData name="川瀬 章義" userId="4d84333f-98a4-4564-b19f-c20553e0a217" providerId="ADAL" clId="{43C75F72-1D6E-48BB-BEE4-3FF4C37D9C36}" dt="2025-04-25T05:04:20.074" v="2997" actId="12788"/>
          <ac:spMkLst>
            <pc:docMk/>
            <pc:sldMk cId="1385485568" sldId="259"/>
            <ac:spMk id="3554" creationId="{58F93F7B-19E3-AE95-472B-0993B56192A6}"/>
          </ac:spMkLst>
        </pc:spChg>
        <pc:spChg chg="mod topLvl">
          <ac:chgData name="川瀬 章義" userId="4d84333f-98a4-4564-b19f-c20553e0a217" providerId="ADAL" clId="{43C75F72-1D6E-48BB-BEE4-3FF4C37D9C36}" dt="2025-04-25T04:24:58.902" v="2761" actId="164"/>
          <ac:spMkLst>
            <pc:docMk/>
            <pc:sldMk cId="1385485568" sldId="259"/>
            <ac:spMk id="3595" creationId="{F6B1ABD9-F155-2FE2-9DA0-B19918A4ECFE}"/>
          </ac:spMkLst>
        </pc:spChg>
        <pc:spChg chg="mod topLvl">
          <ac:chgData name="川瀬 章義" userId="4d84333f-98a4-4564-b19f-c20553e0a217" providerId="ADAL" clId="{43C75F72-1D6E-48BB-BEE4-3FF4C37D9C36}" dt="2025-04-25T04:24:58.902" v="2761" actId="164"/>
          <ac:spMkLst>
            <pc:docMk/>
            <pc:sldMk cId="1385485568" sldId="259"/>
            <ac:spMk id="3596" creationId="{872D63D0-EAD9-04F7-9140-4BA2169308F6}"/>
          </ac:spMkLst>
        </pc:spChg>
        <pc:spChg chg="mod">
          <ac:chgData name="川瀬 章義" userId="4d84333f-98a4-4564-b19f-c20553e0a217" providerId="ADAL" clId="{43C75F72-1D6E-48BB-BEE4-3FF4C37D9C36}" dt="2025-04-25T05:26:55.332" v="3240" actId="20577"/>
          <ac:spMkLst>
            <pc:docMk/>
            <pc:sldMk cId="1385485568" sldId="259"/>
            <ac:spMk id="3614" creationId="{2F07CBA3-2804-5273-7EA0-0770D2A690CE}"/>
          </ac:spMkLst>
        </pc:spChg>
        <pc:spChg chg="mod">
          <ac:chgData name="川瀬 章義" userId="4d84333f-98a4-4564-b19f-c20553e0a217" providerId="ADAL" clId="{43C75F72-1D6E-48BB-BEE4-3FF4C37D9C36}" dt="2025-04-25T05:27:58.658" v="3286" actId="20577"/>
          <ac:spMkLst>
            <pc:docMk/>
            <pc:sldMk cId="1385485568" sldId="259"/>
            <ac:spMk id="3623" creationId="{112A6E99-4B69-941B-FEBD-BC2D274559D3}"/>
          </ac:spMkLst>
        </pc:spChg>
        <pc:spChg chg="mod topLvl">
          <ac:chgData name="川瀬 章義" userId="4d84333f-98a4-4564-b19f-c20553e0a217" providerId="ADAL" clId="{43C75F72-1D6E-48BB-BEE4-3FF4C37D9C36}" dt="2025-04-25T04:50:41.432" v="2835" actId="12788"/>
          <ac:spMkLst>
            <pc:docMk/>
            <pc:sldMk cId="1385485568" sldId="259"/>
            <ac:spMk id="3636" creationId="{409183EB-4A79-73E5-23EB-23A7CFB9B694}"/>
          </ac:spMkLst>
        </pc:spChg>
        <pc:spChg chg="mod ord topLvl">
          <ac:chgData name="川瀬 章義" userId="4d84333f-98a4-4564-b19f-c20553e0a217" providerId="ADAL" clId="{43C75F72-1D6E-48BB-BEE4-3FF4C37D9C36}" dt="2025-04-25T04:50:41.432" v="2835" actId="12788"/>
          <ac:spMkLst>
            <pc:docMk/>
            <pc:sldMk cId="1385485568" sldId="259"/>
            <ac:spMk id="3637" creationId="{57BB1A1B-8541-1EEE-CEAF-D421A2BD879A}"/>
          </ac:spMkLst>
        </pc:spChg>
        <pc:spChg chg="del mod topLvl">
          <ac:chgData name="川瀬 章義" userId="4d84333f-98a4-4564-b19f-c20553e0a217" providerId="ADAL" clId="{43C75F72-1D6E-48BB-BEE4-3FF4C37D9C36}" dt="2025-04-25T04:53:55.822" v="2863" actId="478"/>
          <ac:spMkLst>
            <pc:docMk/>
            <pc:sldMk cId="1385485568" sldId="259"/>
            <ac:spMk id="3654" creationId="{374487C1-8236-B678-AE88-0CDF5F5514AD}"/>
          </ac:spMkLst>
        </pc:spChg>
        <pc:spChg chg="del mod topLvl">
          <ac:chgData name="川瀬 章義" userId="4d84333f-98a4-4564-b19f-c20553e0a217" providerId="ADAL" clId="{43C75F72-1D6E-48BB-BEE4-3FF4C37D9C36}" dt="2025-04-25T04:53:55.822" v="2863" actId="478"/>
          <ac:spMkLst>
            <pc:docMk/>
            <pc:sldMk cId="1385485568" sldId="259"/>
            <ac:spMk id="3655" creationId="{FF15B191-4E44-F290-5914-FF12BA589398}"/>
          </ac:spMkLst>
        </pc:spChg>
        <pc:spChg chg="del mod topLvl">
          <ac:chgData name="川瀬 章義" userId="4d84333f-98a4-4564-b19f-c20553e0a217" providerId="ADAL" clId="{43C75F72-1D6E-48BB-BEE4-3FF4C37D9C36}" dt="2025-04-25T04:52:25.577" v="2855" actId="478"/>
          <ac:spMkLst>
            <pc:docMk/>
            <pc:sldMk cId="1385485568" sldId="259"/>
            <ac:spMk id="3663" creationId="{9A6E4BA8-85E7-D9C1-FB89-582B626AEA07}"/>
          </ac:spMkLst>
        </pc:spChg>
        <pc:spChg chg="del mod topLvl">
          <ac:chgData name="川瀬 章義" userId="4d84333f-98a4-4564-b19f-c20553e0a217" providerId="ADAL" clId="{43C75F72-1D6E-48BB-BEE4-3FF4C37D9C36}" dt="2025-04-25T04:52:55.940" v="2859" actId="478"/>
          <ac:spMkLst>
            <pc:docMk/>
            <pc:sldMk cId="1385485568" sldId="259"/>
            <ac:spMk id="3664" creationId="{A33C176A-632F-EC2B-02CA-40E116CFE8E1}"/>
          </ac:spMkLst>
        </pc:spChg>
        <pc:spChg chg="mod">
          <ac:chgData name="川瀬 章義" userId="4d84333f-98a4-4564-b19f-c20553e0a217" providerId="ADAL" clId="{43C75F72-1D6E-48BB-BEE4-3FF4C37D9C36}" dt="2025-04-25T03:00:21.593" v="1035" actId="571"/>
          <ac:spMkLst>
            <pc:docMk/>
            <pc:sldMk cId="1385485568" sldId="259"/>
            <ac:spMk id="3715" creationId="{61FD32AE-1828-C15A-B3D3-3520EBCF25FD}"/>
          </ac:spMkLst>
        </pc:spChg>
        <pc:spChg chg="mod">
          <ac:chgData name="川瀬 章義" userId="4d84333f-98a4-4564-b19f-c20553e0a217" providerId="ADAL" clId="{43C75F72-1D6E-48BB-BEE4-3FF4C37D9C36}" dt="2025-04-25T03:18:09.376" v="1911" actId="571"/>
          <ac:spMkLst>
            <pc:docMk/>
            <pc:sldMk cId="1385485568" sldId="259"/>
            <ac:spMk id="3719" creationId="{304E9D06-3028-B679-35B9-1EA86BD8A882}"/>
          </ac:spMkLst>
        </pc:spChg>
        <pc:spChg chg="mod topLvl">
          <ac:chgData name="川瀬 章義" userId="4d84333f-98a4-4564-b19f-c20553e0a217" providerId="ADAL" clId="{43C75F72-1D6E-48BB-BEE4-3FF4C37D9C36}" dt="2025-04-25T04:41:10.618" v="2802" actId="165"/>
          <ac:spMkLst>
            <pc:docMk/>
            <pc:sldMk cId="1385485568" sldId="259"/>
            <ac:spMk id="3723" creationId="{9691BE28-F72A-F274-7086-B019499E7347}"/>
          </ac:spMkLst>
        </pc:spChg>
        <pc:spChg chg="mod topLvl">
          <ac:chgData name="川瀬 章義" userId="4d84333f-98a4-4564-b19f-c20553e0a217" providerId="ADAL" clId="{43C75F72-1D6E-48BB-BEE4-3FF4C37D9C36}" dt="2025-04-25T04:41:10.618" v="2802" actId="165"/>
          <ac:spMkLst>
            <pc:docMk/>
            <pc:sldMk cId="1385485568" sldId="259"/>
            <ac:spMk id="3724" creationId="{DCF9357D-6AF4-92A9-8B97-E438D8979B99}"/>
          </ac:spMkLst>
        </pc:spChg>
        <pc:spChg chg="mod topLvl">
          <ac:chgData name="川瀬 章義" userId="4d84333f-98a4-4564-b19f-c20553e0a217" providerId="ADAL" clId="{43C75F72-1D6E-48BB-BEE4-3FF4C37D9C36}" dt="2025-04-25T04:40:57.459" v="2801" actId="165"/>
          <ac:spMkLst>
            <pc:docMk/>
            <pc:sldMk cId="1385485568" sldId="259"/>
            <ac:spMk id="3744" creationId="{D2C6A9BB-9B4B-88B9-F8BD-118268730F81}"/>
          </ac:spMkLst>
        </pc:spChg>
        <pc:spChg chg="mod topLvl">
          <ac:chgData name="川瀬 章義" userId="4d84333f-98a4-4564-b19f-c20553e0a217" providerId="ADAL" clId="{43C75F72-1D6E-48BB-BEE4-3FF4C37D9C36}" dt="2025-04-25T04:40:57.459" v="2801" actId="165"/>
          <ac:spMkLst>
            <pc:docMk/>
            <pc:sldMk cId="1385485568" sldId="259"/>
            <ac:spMk id="3745" creationId="{0B83D473-918B-EBB6-D5A4-D0980B073DF8}"/>
          </ac:spMkLst>
        </pc:spChg>
        <pc:spChg chg="mod">
          <ac:chgData name="川瀬 章義" userId="4d84333f-98a4-4564-b19f-c20553e0a217" providerId="ADAL" clId="{43C75F72-1D6E-48BB-BEE4-3FF4C37D9C36}" dt="2025-04-25T03:18:31.182" v="1920" actId="571"/>
          <ac:spMkLst>
            <pc:docMk/>
            <pc:sldMk cId="1385485568" sldId="259"/>
            <ac:spMk id="3764" creationId="{811350F4-691C-01E3-B89E-EC36994B5ECB}"/>
          </ac:spMkLst>
        </pc:spChg>
        <pc:spChg chg="mod topLvl">
          <ac:chgData name="川瀬 章義" userId="4d84333f-98a4-4564-b19f-c20553e0a217" providerId="ADAL" clId="{43C75F72-1D6E-48BB-BEE4-3FF4C37D9C36}" dt="2025-04-25T04:39:48.818" v="2799" actId="165"/>
          <ac:spMkLst>
            <pc:docMk/>
            <pc:sldMk cId="1385485568" sldId="259"/>
            <ac:spMk id="3766" creationId="{90CBF2A3-3EC3-1BB5-12F3-8C0E891A8EE1}"/>
          </ac:spMkLst>
        </pc:spChg>
        <pc:spChg chg="mod topLvl">
          <ac:chgData name="川瀬 章義" userId="4d84333f-98a4-4564-b19f-c20553e0a217" providerId="ADAL" clId="{43C75F72-1D6E-48BB-BEE4-3FF4C37D9C36}" dt="2025-04-25T04:39:48.818" v="2799" actId="165"/>
          <ac:spMkLst>
            <pc:docMk/>
            <pc:sldMk cId="1385485568" sldId="259"/>
            <ac:spMk id="3767" creationId="{986C37DE-E422-3212-CABC-612008DB530E}"/>
          </ac:spMkLst>
        </pc:spChg>
        <pc:spChg chg="mod">
          <ac:chgData name="川瀬 章義" userId="4d84333f-98a4-4564-b19f-c20553e0a217" providerId="ADAL" clId="{43C75F72-1D6E-48BB-BEE4-3FF4C37D9C36}" dt="2025-04-25T04:33:47.047" v="2778" actId="571"/>
          <ac:spMkLst>
            <pc:docMk/>
            <pc:sldMk cId="1385485568" sldId="259"/>
            <ac:spMk id="3787" creationId="{391E38E2-FA02-523F-01F9-5AE5947D7598}"/>
          </ac:spMkLst>
        </pc:spChg>
        <pc:spChg chg="mod">
          <ac:chgData name="川瀬 章義" userId="4d84333f-98a4-4564-b19f-c20553e0a217" providerId="ADAL" clId="{43C75F72-1D6E-48BB-BEE4-3FF4C37D9C36}" dt="2025-04-25T04:33:47.047" v="2778" actId="571"/>
          <ac:spMkLst>
            <pc:docMk/>
            <pc:sldMk cId="1385485568" sldId="259"/>
            <ac:spMk id="3788" creationId="{8F3D0761-D9A0-FBDD-16BB-BB359BC6B130}"/>
          </ac:spMkLst>
        </pc:spChg>
        <pc:spChg chg="mod">
          <ac:chgData name="川瀬 章義" userId="4d84333f-98a4-4564-b19f-c20553e0a217" providerId="ADAL" clId="{43C75F72-1D6E-48BB-BEE4-3FF4C37D9C36}" dt="2025-04-25T03:34:39.473" v="2247" actId="571"/>
          <ac:spMkLst>
            <pc:docMk/>
            <pc:sldMk cId="1385485568" sldId="259"/>
            <ac:spMk id="3789" creationId="{A3706A56-6167-097C-49F1-C2FA7291318C}"/>
          </ac:spMkLst>
        </pc:spChg>
        <pc:spChg chg="mod">
          <ac:chgData name="川瀬 章義" userId="4d84333f-98a4-4564-b19f-c20553e0a217" providerId="ADAL" clId="{43C75F72-1D6E-48BB-BEE4-3FF4C37D9C36}" dt="2025-04-25T03:09:12.738" v="1467" actId="20577"/>
          <ac:spMkLst>
            <pc:docMk/>
            <pc:sldMk cId="1385485568" sldId="259"/>
            <ac:spMk id="3791" creationId="{A6BB1CDE-1079-9784-73FE-848274505885}"/>
          </ac:spMkLst>
        </pc:spChg>
        <pc:spChg chg="mod">
          <ac:chgData name="川瀬 章義" userId="4d84333f-98a4-4564-b19f-c20553e0a217" providerId="ADAL" clId="{43C75F72-1D6E-48BB-BEE4-3FF4C37D9C36}" dt="2025-04-25T03:40:31.903" v="2648" actId="6549"/>
          <ac:spMkLst>
            <pc:docMk/>
            <pc:sldMk cId="1385485568" sldId="259"/>
            <ac:spMk id="3795" creationId="{08774DF7-44F5-7F3E-DC05-9388292B30DD}"/>
          </ac:spMkLst>
        </pc:spChg>
        <pc:spChg chg="mod">
          <ac:chgData name="川瀬 章義" userId="4d84333f-98a4-4564-b19f-c20553e0a217" providerId="ADAL" clId="{43C75F72-1D6E-48BB-BEE4-3FF4C37D9C36}" dt="2025-04-25T04:33:47.047" v="2778" actId="571"/>
          <ac:spMkLst>
            <pc:docMk/>
            <pc:sldMk cId="1385485568" sldId="259"/>
            <ac:spMk id="3797" creationId="{77866941-F387-3A98-8901-E5E618DCC6BB}"/>
          </ac:spMkLst>
        </pc:spChg>
        <pc:spChg chg="mod">
          <ac:chgData name="川瀬 章義" userId="4d84333f-98a4-4564-b19f-c20553e0a217" providerId="ADAL" clId="{43C75F72-1D6E-48BB-BEE4-3FF4C37D9C36}" dt="2025-04-25T04:33:47.047" v="2778" actId="571"/>
          <ac:spMkLst>
            <pc:docMk/>
            <pc:sldMk cId="1385485568" sldId="259"/>
            <ac:spMk id="3798" creationId="{EABFF2B6-EFEF-3019-9E68-6C882E24B800}"/>
          </ac:spMkLst>
        </pc:spChg>
        <pc:spChg chg="mod">
          <ac:chgData name="川瀬 章義" userId="4d84333f-98a4-4564-b19f-c20553e0a217" providerId="ADAL" clId="{43C75F72-1D6E-48BB-BEE4-3FF4C37D9C36}" dt="2025-04-25T04:33:47.047" v="2778" actId="571"/>
          <ac:spMkLst>
            <pc:docMk/>
            <pc:sldMk cId="1385485568" sldId="259"/>
            <ac:spMk id="3802" creationId="{E923E3F7-0C8F-D272-9449-99D0E01FB3D7}"/>
          </ac:spMkLst>
        </pc:spChg>
        <pc:spChg chg="mod">
          <ac:chgData name="川瀬 章義" userId="4d84333f-98a4-4564-b19f-c20553e0a217" providerId="ADAL" clId="{43C75F72-1D6E-48BB-BEE4-3FF4C37D9C36}" dt="2025-04-25T04:33:47.047" v="2778" actId="571"/>
          <ac:spMkLst>
            <pc:docMk/>
            <pc:sldMk cId="1385485568" sldId="259"/>
            <ac:spMk id="3811" creationId="{95FF0905-8BC2-20B8-C018-C0ACEA27F40F}"/>
          </ac:spMkLst>
        </pc:spChg>
        <pc:spChg chg="mod">
          <ac:chgData name="川瀬 章義" userId="4d84333f-98a4-4564-b19f-c20553e0a217" providerId="ADAL" clId="{43C75F72-1D6E-48BB-BEE4-3FF4C37D9C36}" dt="2025-04-25T03:09:08.546" v="1465" actId="20577"/>
          <ac:spMkLst>
            <pc:docMk/>
            <pc:sldMk cId="1385485568" sldId="259"/>
            <ac:spMk id="3813" creationId="{62BD15ED-1C18-3BB5-5577-85B08A0E86F6}"/>
          </ac:spMkLst>
        </pc:spChg>
        <pc:spChg chg="mod">
          <ac:chgData name="川瀬 章義" userId="4d84333f-98a4-4564-b19f-c20553e0a217" providerId="ADAL" clId="{43C75F72-1D6E-48BB-BEE4-3FF4C37D9C36}" dt="2025-04-25T04:34:14.997" v="2779" actId="571"/>
          <ac:spMkLst>
            <pc:docMk/>
            <pc:sldMk cId="1385485568" sldId="259"/>
            <ac:spMk id="3816" creationId="{BD2DE706-C333-AF95-216F-5F8AF12E8C62}"/>
          </ac:spMkLst>
        </pc:spChg>
        <pc:spChg chg="mod">
          <ac:chgData name="川瀬 章義" userId="4d84333f-98a4-4564-b19f-c20553e0a217" providerId="ADAL" clId="{43C75F72-1D6E-48BB-BEE4-3FF4C37D9C36}" dt="2025-04-25T04:34:14.997" v="2779" actId="571"/>
          <ac:spMkLst>
            <pc:docMk/>
            <pc:sldMk cId="1385485568" sldId="259"/>
            <ac:spMk id="3817" creationId="{2A07FAC6-ABEA-02B0-1576-9ABAA921D47C}"/>
          </ac:spMkLst>
        </pc:spChg>
        <pc:spChg chg="mod">
          <ac:chgData name="川瀬 章義" userId="4d84333f-98a4-4564-b19f-c20553e0a217" providerId="ADAL" clId="{43C75F72-1D6E-48BB-BEE4-3FF4C37D9C36}" dt="2025-04-25T03:09:03.593" v="1463" actId="20577"/>
          <ac:spMkLst>
            <pc:docMk/>
            <pc:sldMk cId="1385485568" sldId="259"/>
            <ac:spMk id="3821" creationId="{3973830A-E173-B0FA-0FD8-9F6E5140DD20}"/>
          </ac:spMkLst>
        </pc:spChg>
        <pc:spChg chg="mod">
          <ac:chgData name="川瀬 章義" userId="4d84333f-98a4-4564-b19f-c20553e0a217" providerId="ADAL" clId="{43C75F72-1D6E-48BB-BEE4-3FF4C37D9C36}" dt="2025-04-25T04:34:14.997" v="2779" actId="571"/>
          <ac:spMkLst>
            <pc:docMk/>
            <pc:sldMk cId="1385485568" sldId="259"/>
            <ac:spMk id="3829" creationId="{05B05E1C-FA79-C0D6-F1C7-B01B176364F9}"/>
          </ac:spMkLst>
        </pc:spChg>
        <pc:spChg chg="mod topLvl">
          <ac:chgData name="川瀬 章義" userId="4d84333f-98a4-4564-b19f-c20553e0a217" providerId="ADAL" clId="{43C75F72-1D6E-48BB-BEE4-3FF4C37D9C36}" dt="2025-04-25T05:24:17.642" v="3173" actId="164"/>
          <ac:spMkLst>
            <pc:docMk/>
            <pc:sldMk cId="1385485568" sldId="259"/>
            <ac:spMk id="3832" creationId="{90BD7831-EBB6-E659-53F2-596CEF3707CE}"/>
          </ac:spMkLst>
        </pc:spChg>
        <pc:spChg chg="mod topLvl">
          <ac:chgData name="川瀬 章義" userId="4d84333f-98a4-4564-b19f-c20553e0a217" providerId="ADAL" clId="{43C75F72-1D6E-48BB-BEE4-3FF4C37D9C36}" dt="2025-04-25T05:24:17.642" v="3173" actId="164"/>
          <ac:spMkLst>
            <pc:docMk/>
            <pc:sldMk cId="1385485568" sldId="259"/>
            <ac:spMk id="3833" creationId="{55BE72AA-FB80-C8BD-5D94-702CF6DEE13D}"/>
          </ac:spMkLst>
        </pc:spChg>
        <pc:spChg chg="mod">
          <ac:chgData name="川瀬 章義" userId="4d84333f-98a4-4564-b19f-c20553e0a217" providerId="ADAL" clId="{43C75F72-1D6E-48BB-BEE4-3FF4C37D9C36}" dt="2025-04-25T04:34:14.997" v="2779" actId="571"/>
          <ac:spMkLst>
            <pc:docMk/>
            <pc:sldMk cId="1385485568" sldId="259"/>
            <ac:spMk id="3850" creationId="{B0D5A5A9-7FEA-8E0A-2178-F6E192E89DC3}"/>
          </ac:spMkLst>
        </pc:spChg>
        <pc:spChg chg="mod">
          <ac:chgData name="川瀬 章義" userId="4d84333f-98a4-4564-b19f-c20553e0a217" providerId="ADAL" clId="{43C75F72-1D6E-48BB-BEE4-3FF4C37D9C36}" dt="2025-04-25T04:34:14.997" v="2779" actId="571"/>
          <ac:spMkLst>
            <pc:docMk/>
            <pc:sldMk cId="1385485568" sldId="259"/>
            <ac:spMk id="3853" creationId="{E580614F-0E43-173A-1D44-D758901B756F}"/>
          </ac:spMkLst>
        </pc:spChg>
        <pc:spChg chg="mod">
          <ac:chgData name="川瀬 章義" userId="4d84333f-98a4-4564-b19f-c20553e0a217" providerId="ADAL" clId="{43C75F72-1D6E-48BB-BEE4-3FF4C37D9C36}" dt="2025-04-25T04:34:14.997" v="2779" actId="571"/>
          <ac:spMkLst>
            <pc:docMk/>
            <pc:sldMk cId="1385485568" sldId="259"/>
            <ac:spMk id="3854" creationId="{268D4B09-C39F-B604-C9EC-7636422D40FF}"/>
          </ac:spMkLst>
        </pc:spChg>
        <pc:spChg chg="mod">
          <ac:chgData name="川瀬 章義" userId="4d84333f-98a4-4564-b19f-c20553e0a217" providerId="ADAL" clId="{43C75F72-1D6E-48BB-BEE4-3FF4C37D9C36}" dt="2025-04-25T04:36:49.146" v="2787" actId="571"/>
          <ac:spMkLst>
            <pc:docMk/>
            <pc:sldMk cId="1385485568" sldId="259"/>
            <ac:spMk id="3857" creationId="{ADBFDAA7-18AF-6CEF-5B86-A842B1404A93}"/>
          </ac:spMkLst>
        </pc:spChg>
        <pc:spChg chg="mod">
          <ac:chgData name="川瀬 章義" userId="4d84333f-98a4-4564-b19f-c20553e0a217" providerId="ADAL" clId="{43C75F72-1D6E-48BB-BEE4-3FF4C37D9C36}" dt="2025-04-25T04:36:49.146" v="2787" actId="571"/>
          <ac:spMkLst>
            <pc:docMk/>
            <pc:sldMk cId="1385485568" sldId="259"/>
            <ac:spMk id="3858" creationId="{3B00F586-093C-DE71-2EF5-D531CA3610EA}"/>
          </ac:spMkLst>
        </pc:spChg>
        <pc:spChg chg="mod">
          <ac:chgData name="川瀬 章義" userId="4d84333f-98a4-4564-b19f-c20553e0a217" providerId="ADAL" clId="{43C75F72-1D6E-48BB-BEE4-3FF4C37D9C36}" dt="2025-04-25T04:36:49.146" v="2787" actId="571"/>
          <ac:spMkLst>
            <pc:docMk/>
            <pc:sldMk cId="1385485568" sldId="259"/>
            <ac:spMk id="3861" creationId="{0C490A65-E5B5-72EE-D3AC-E86269CE4B45}"/>
          </ac:spMkLst>
        </pc:spChg>
        <pc:spChg chg="mod">
          <ac:chgData name="川瀬 章義" userId="4d84333f-98a4-4564-b19f-c20553e0a217" providerId="ADAL" clId="{43C75F72-1D6E-48BB-BEE4-3FF4C37D9C36}" dt="2025-04-25T04:36:49.146" v="2787" actId="571"/>
          <ac:spMkLst>
            <pc:docMk/>
            <pc:sldMk cId="1385485568" sldId="259"/>
            <ac:spMk id="3862" creationId="{62F22475-FE51-A6D4-AF3F-4774F45311DB}"/>
          </ac:spMkLst>
        </pc:spChg>
        <pc:spChg chg="mod">
          <ac:chgData name="川瀬 章義" userId="4d84333f-98a4-4564-b19f-c20553e0a217" providerId="ADAL" clId="{43C75F72-1D6E-48BB-BEE4-3FF4C37D9C36}" dt="2025-04-25T04:51:49.643" v="2837" actId="571"/>
          <ac:spMkLst>
            <pc:docMk/>
            <pc:sldMk cId="1385485568" sldId="259"/>
            <ac:spMk id="3872" creationId="{1762B860-0898-3C9A-6527-A7D605AAC77E}"/>
          </ac:spMkLst>
        </pc:spChg>
        <pc:spChg chg="mod">
          <ac:chgData name="川瀬 章義" userId="4d84333f-98a4-4564-b19f-c20553e0a217" providerId="ADAL" clId="{43C75F72-1D6E-48BB-BEE4-3FF4C37D9C36}" dt="2025-04-25T04:51:49.643" v="2837" actId="571"/>
          <ac:spMkLst>
            <pc:docMk/>
            <pc:sldMk cId="1385485568" sldId="259"/>
            <ac:spMk id="3874" creationId="{43821906-D4B9-451B-B904-747FF54FB08F}"/>
          </ac:spMkLst>
        </pc:spChg>
        <pc:spChg chg="mod">
          <ac:chgData name="川瀬 章義" userId="4d84333f-98a4-4564-b19f-c20553e0a217" providerId="ADAL" clId="{43C75F72-1D6E-48BB-BEE4-3FF4C37D9C36}" dt="2025-04-25T04:52:02.358" v="2838" actId="571"/>
          <ac:spMkLst>
            <pc:docMk/>
            <pc:sldMk cId="1385485568" sldId="259"/>
            <ac:spMk id="3876" creationId="{7F89B615-FAB5-354D-DDCD-5FC3B0533C59}"/>
          </ac:spMkLst>
        </pc:spChg>
        <pc:spChg chg="mod">
          <ac:chgData name="川瀬 章義" userId="4d84333f-98a4-4564-b19f-c20553e0a217" providerId="ADAL" clId="{43C75F72-1D6E-48BB-BEE4-3FF4C37D9C36}" dt="2025-04-25T04:52:11.512" v="2853" actId="20577"/>
          <ac:spMkLst>
            <pc:docMk/>
            <pc:sldMk cId="1385485568" sldId="259"/>
            <ac:spMk id="3878" creationId="{C99946D1-C3E3-63EA-4532-398443548A92}"/>
          </ac:spMkLst>
        </pc:spChg>
        <pc:spChg chg="mod">
          <ac:chgData name="川瀬 章義" userId="4d84333f-98a4-4564-b19f-c20553e0a217" providerId="ADAL" clId="{43C75F72-1D6E-48BB-BEE4-3FF4C37D9C36}" dt="2025-04-25T04:53:40.977" v="2861" actId="571"/>
          <ac:spMkLst>
            <pc:docMk/>
            <pc:sldMk cId="1385485568" sldId="259"/>
            <ac:spMk id="3880" creationId="{29AAC88F-36A3-4ADD-4306-71F8EA3A1DCF}"/>
          </ac:spMkLst>
        </pc:spChg>
        <pc:spChg chg="mod">
          <ac:chgData name="川瀬 章義" userId="4d84333f-98a4-4564-b19f-c20553e0a217" providerId="ADAL" clId="{43C75F72-1D6E-48BB-BEE4-3FF4C37D9C36}" dt="2025-04-25T04:53:40.977" v="2861" actId="571"/>
          <ac:spMkLst>
            <pc:docMk/>
            <pc:sldMk cId="1385485568" sldId="259"/>
            <ac:spMk id="3882" creationId="{518C1CF2-A1FF-EEA2-BEDA-4D48EC363F15}"/>
          </ac:spMkLst>
        </pc:spChg>
        <pc:spChg chg="mod">
          <ac:chgData name="川瀬 章義" userId="4d84333f-98a4-4564-b19f-c20553e0a217" providerId="ADAL" clId="{43C75F72-1D6E-48BB-BEE4-3FF4C37D9C36}" dt="2025-04-25T04:55:54.135" v="2871" actId="571"/>
          <ac:spMkLst>
            <pc:docMk/>
            <pc:sldMk cId="1385485568" sldId="259"/>
            <ac:spMk id="3887" creationId="{7004C032-E048-C1A0-8C38-7E016EF250ED}"/>
          </ac:spMkLst>
        </pc:spChg>
        <pc:spChg chg="mod">
          <ac:chgData name="川瀬 章義" userId="4d84333f-98a4-4564-b19f-c20553e0a217" providerId="ADAL" clId="{43C75F72-1D6E-48BB-BEE4-3FF4C37D9C36}" dt="2025-04-25T04:55:54.135" v="2871" actId="571"/>
          <ac:spMkLst>
            <pc:docMk/>
            <pc:sldMk cId="1385485568" sldId="259"/>
            <ac:spMk id="3888" creationId="{F3EF608F-B86D-21A1-EC82-80D651C5989C}"/>
          </ac:spMkLst>
        </pc:spChg>
        <pc:spChg chg="mod">
          <ac:chgData name="川瀬 章義" userId="4d84333f-98a4-4564-b19f-c20553e0a217" providerId="ADAL" clId="{43C75F72-1D6E-48BB-BEE4-3FF4C37D9C36}" dt="2025-04-25T04:55:54.135" v="2871" actId="571"/>
          <ac:spMkLst>
            <pc:docMk/>
            <pc:sldMk cId="1385485568" sldId="259"/>
            <ac:spMk id="3891" creationId="{B4C41CA6-17D9-1CBB-A4A7-D02CC309120E}"/>
          </ac:spMkLst>
        </pc:spChg>
        <pc:spChg chg="mod">
          <ac:chgData name="川瀬 章義" userId="4d84333f-98a4-4564-b19f-c20553e0a217" providerId="ADAL" clId="{43C75F72-1D6E-48BB-BEE4-3FF4C37D9C36}" dt="2025-04-25T04:55:54.135" v="2871" actId="571"/>
          <ac:spMkLst>
            <pc:docMk/>
            <pc:sldMk cId="1385485568" sldId="259"/>
            <ac:spMk id="3892" creationId="{09AD6EA1-BCB6-FE8E-20B2-F202D664E90F}"/>
          </ac:spMkLst>
        </pc:spChg>
        <pc:spChg chg="mod">
          <ac:chgData name="川瀬 章義" userId="4d84333f-98a4-4564-b19f-c20553e0a217" providerId="ADAL" clId="{43C75F72-1D6E-48BB-BEE4-3FF4C37D9C36}" dt="2025-04-25T05:11:35.649" v="3114"/>
          <ac:spMkLst>
            <pc:docMk/>
            <pc:sldMk cId="1385485568" sldId="259"/>
            <ac:spMk id="3895" creationId="{21799CB8-200C-9984-D4DD-B0E5AA4D9003}"/>
          </ac:spMkLst>
        </pc:spChg>
        <pc:spChg chg="mod">
          <ac:chgData name="川瀬 章義" userId="4d84333f-98a4-4564-b19f-c20553e0a217" providerId="ADAL" clId="{43C75F72-1D6E-48BB-BEE4-3FF4C37D9C36}" dt="2025-04-25T05:11:35.649" v="3114"/>
          <ac:spMkLst>
            <pc:docMk/>
            <pc:sldMk cId="1385485568" sldId="259"/>
            <ac:spMk id="3896" creationId="{AC49552D-08DB-F66D-2DC7-83DD50803936}"/>
          </ac:spMkLst>
        </pc:spChg>
        <pc:spChg chg="mod">
          <ac:chgData name="川瀬 章義" userId="4d84333f-98a4-4564-b19f-c20553e0a217" providerId="ADAL" clId="{43C75F72-1D6E-48BB-BEE4-3FF4C37D9C36}" dt="2025-04-25T04:56:17.641" v="2872" actId="571"/>
          <ac:spMkLst>
            <pc:docMk/>
            <pc:sldMk cId="1385485568" sldId="259"/>
            <ac:spMk id="3899" creationId="{2C6DE1D0-578B-3B36-5099-63EAA100C0CC}"/>
          </ac:spMkLst>
        </pc:spChg>
        <pc:spChg chg="mod">
          <ac:chgData name="川瀬 章義" userId="4d84333f-98a4-4564-b19f-c20553e0a217" providerId="ADAL" clId="{43C75F72-1D6E-48BB-BEE4-3FF4C37D9C36}" dt="2025-04-25T04:56:17.641" v="2872" actId="571"/>
          <ac:spMkLst>
            <pc:docMk/>
            <pc:sldMk cId="1385485568" sldId="259"/>
            <ac:spMk id="3900" creationId="{C9FE52A1-0F60-C213-603E-EB0D05E8EDDB}"/>
          </ac:spMkLst>
        </pc:spChg>
        <pc:spChg chg="mod">
          <ac:chgData name="川瀬 章義" userId="4d84333f-98a4-4564-b19f-c20553e0a217" providerId="ADAL" clId="{43C75F72-1D6E-48BB-BEE4-3FF4C37D9C36}" dt="2025-04-25T05:06:10.972" v="3038" actId="12788"/>
          <ac:spMkLst>
            <pc:docMk/>
            <pc:sldMk cId="1385485568" sldId="259"/>
            <ac:spMk id="3902" creationId="{B404FE52-271F-7971-0900-C6C890F760FA}"/>
          </ac:spMkLst>
        </pc:spChg>
        <pc:grpChg chg="add mod">
          <ac:chgData name="川瀬 章義" userId="4d84333f-98a4-4564-b19f-c20553e0a217" providerId="ADAL" clId="{43C75F72-1D6E-48BB-BEE4-3FF4C37D9C36}" dt="2025-04-25T04:28:43.931" v="2762" actId="164"/>
          <ac:grpSpMkLst>
            <pc:docMk/>
            <pc:sldMk cId="1385485568" sldId="259"/>
            <ac:grpSpMk id="10" creationId="{B58B0883-2D02-A185-5602-6E79B68B0A4C}"/>
          </ac:grpSpMkLst>
        </pc:grpChg>
        <pc:grpChg chg="add mod">
          <ac:chgData name="川瀬 章義" userId="4d84333f-98a4-4564-b19f-c20553e0a217" providerId="ADAL" clId="{43C75F72-1D6E-48BB-BEE4-3FF4C37D9C36}" dt="2025-04-25T02:56:52.881" v="908" actId="164"/>
          <ac:grpSpMkLst>
            <pc:docMk/>
            <pc:sldMk cId="1385485568" sldId="259"/>
            <ac:grpSpMk id="12" creationId="{806F93A1-C278-F81E-ABB4-1870964F780E}"/>
          </ac:grpSpMkLst>
        </pc:grpChg>
        <pc:grpChg chg="add mod">
          <ac:chgData name="川瀬 章義" userId="4d84333f-98a4-4564-b19f-c20553e0a217" providerId="ADAL" clId="{43C75F72-1D6E-48BB-BEE4-3FF4C37D9C36}" dt="2025-04-25T04:29:04.166" v="2763" actId="164"/>
          <ac:grpSpMkLst>
            <pc:docMk/>
            <pc:sldMk cId="1385485568" sldId="259"/>
            <ac:grpSpMk id="18" creationId="{6A24315E-03CD-8372-AA72-9A5F5F1B20E5}"/>
          </ac:grpSpMkLst>
        </pc:grpChg>
        <pc:grpChg chg="add mod">
          <ac:chgData name="川瀬 章義" userId="4d84333f-98a4-4564-b19f-c20553e0a217" providerId="ADAL" clId="{43C75F72-1D6E-48BB-BEE4-3FF4C37D9C36}" dt="2025-04-25T04:29:17.479" v="2764" actId="164"/>
          <ac:grpSpMkLst>
            <pc:docMk/>
            <pc:sldMk cId="1385485568" sldId="259"/>
            <ac:grpSpMk id="19" creationId="{326F6558-D0F9-37DC-D989-04A549163BE8}"/>
          </ac:grpSpMkLst>
        </pc:grpChg>
        <pc:grpChg chg="add mod">
          <ac:chgData name="川瀬 章義" userId="4d84333f-98a4-4564-b19f-c20553e0a217" providerId="ADAL" clId="{43C75F72-1D6E-48BB-BEE4-3FF4C37D9C36}" dt="2025-04-25T02:57:52.254" v="918" actId="164"/>
          <ac:grpSpMkLst>
            <pc:docMk/>
            <pc:sldMk cId="1385485568" sldId="259"/>
            <ac:grpSpMk id="23" creationId="{6151C664-8E01-B0DC-8A72-BF43DEBAF4EF}"/>
          </ac:grpSpMkLst>
        </pc:grpChg>
        <pc:grpChg chg="del">
          <ac:chgData name="川瀬 章義" userId="4d84333f-98a4-4564-b19f-c20553e0a217" providerId="ADAL" clId="{43C75F72-1D6E-48BB-BEE4-3FF4C37D9C36}" dt="2025-04-25T04:57:50.087" v="2881" actId="165"/>
          <ac:grpSpMkLst>
            <pc:docMk/>
            <pc:sldMk cId="1385485568" sldId="259"/>
            <ac:grpSpMk id="24" creationId="{E61BADC3-7F79-DA69-31E1-6082E9A0C08F}"/>
          </ac:grpSpMkLst>
        </pc:grpChg>
        <pc:grpChg chg="del mod topLvl">
          <ac:chgData name="川瀬 章義" userId="4d84333f-98a4-4564-b19f-c20553e0a217" providerId="ADAL" clId="{43C75F72-1D6E-48BB-BEE4-3FF4C37D9C36}" dt="2025-04-25T05:23:03.264" v="3163" actId="478"/>
          <ac:grpSpMkLst>
            <pc:docMk/>
            <pc:sldMk cId="1385485568" sldId="259"/>
            <ac:grpSpMk id="27" creationId="{4FF4AE45-445D-9B5C-F098-850872E7D513}"/>
          </ac:grpSpMkLst>
        </pc:grpChg>
        <pc:grpChg chg="mod">
          <ac:chgData name="川瀬 章義" userId="4d84333f-98a4-4564-b19f-c20553e0a217" providerId="ADAL" clId="{43C75F72-1D6E-48BB-BEE4-3FF4C37D9C36}" dt="2025-04-25T04:57:50.087" v="2881" actId="165"/>
          <ac:grpSpMkLst>
            <pc:docMk/>
            <pc:sldMk cId="1385485568" sldId="259"/>
            <ac:grpSpMk id="29" creationId="{2EE55CE9-63AF-25F1-A7E2-3A52C1343192}"/>
          </ac:grpSpMkLst>
        </pc:grpChg>
        <pc:grpChg chg="mod">
          <ac:chgData name="川瀬 章義" userId="4d84333f-98a4-4564-b19f-c20553e0a217" providerId="ADAL" clId="{43C75F72-1D6E-48BB-BEE4-3FF4C37D9C36}" dt="2025-04-25T04:57:50.087" v="2881" actId="165"/>
          <ac:grpSpMkLst>
            <pc:docMk/>
            <pc:sldMk cId="1385485568" sldId="259"/>
            <ac:grpSpMk id="30" creationId="{D1946C35-D464-16D8-2925-BB07B92BBAC9}"/>
          </ac:grpSpMkLst>
        </pc:grpChg>
        <pc:grpChg chg="mod">
          <ac:chgData name="川瀬 章義" userId="4d84333f-98a4-4564-b19f-c20553e0a217" providerId="ADAL" clId="{43C75F72-1D6E-48BB-BEE4-3FF4C37D9C36}" dt="2025-04-25T04:57:50.087" v="2881" actId="165"/>
          <ac:grpSpMkLst>
            <pc:docMk/>
            <pc:sldMk cId="1385485568" sldId="259"/>
            <ac:grpSpMk id="31" creationId="{5406D615-5AA1-F003-CED2-A2210F0723FF}"/>
          </ac:grpSpMkLst>
        </pc:grpChg>
        <pc:grpChg chg="mod">
          <ac:chgData name="川瀬 章義" userId="4d84333f-98a4-4564-b19f-c20553e0a217" providerId="ADAL" clId="{43C75F72-1D6E-48BB-BEE4-3FF4C37D9C36}" dt="2025-04-25T04:57:50.087" v="2881" actId="165"/>
          <ac:grpSpMkLst>
            <pc:docMk/>
            <pc:sldMk cId="1385485568" sldId="259"/>
            <ac:grpSpMk id="32" creationId="{6F8B15F8-F5D0-1AB5-8DCE-17E7B5FF7BBD}"/>
          </ac:grpSpMkLst>
        </pc:grpChg>
        <pc:grpChg chg="add mod">
          <ac:chgData name="川瀬 章義" userId="4d84333f-98a4-4564-b19f-c20553e0a217" providerId="ADAL" clId="{43C75F72-1D6E-48BB-BEE4-3FF4C37D9C36}" dt="2025-04-25T03:21:40.940" v="2050" actId="555"/>
          <ac:grpSpMkLst>
            <pc:docMk/>
            <pc:sldMk cId="1385485568" sldId="259"/>
            <ac:grpSpMk id="45" creationId="{6D7F7E4C-3667-0D58-5B4F-DFEB66236E27}"/>
          </ac:grpSpMkLst>
        </pc:grpChg>
        <pc:grpChg chg="del">
          <ac:chgData name="川瀬 章義" userId="4d84333f-98a4-4564-b19f-c20553e0a217" providerId="ADAL" clId="{43C75F72-1D6E-48BB-BEE4-3FF4C37D9C36}" dt="2025-04-25T04:57:43.421" v="2880" actId="165"/>
          <ac:grpSpMkLst>
            <pc:docMk/>
            <pc:sldMk cId="1385485568" sldId="259"/>
            <ac:grpSpMk id="47" creationId="{3EA058BB-CF1B-430C-63C5-5237DEABC21C}"/>
          </ac:grpSpMkLst>
        </pc:grpChg>
        <pc:grpChg chg="del mod topLvl">
          <ac:chgData name="川瀬 章義" userId="4d84333f-98a4-4564-b19f-c20553e0a217" providerId="ADAL" clId="{43C75F72-1D6E-48BB-BEE4-3FF4C37D9C36}" dt="2025-04-25T05:23:03.952" v="3164" actId="478"/>
          <ac:grpSpMkLst>
            <pc:docMk/>
            <pc:sldMk cId="1385485568" sldId="259"/>
            <ac:grpSpMk id="48" creationId="{A35E07CC-577F-623D-18A6-B7E100C890DC}"/>
          </ac:grpSpMkLst>
        </pc:grpChg>
        <pc:grpChg chg="mod">
          <ac:chgData name="川瀬 章義" userId="4d84333f-98a4-4564-b19f-c20553e0a217" providerId="ADAL" clId="{43C75F72-1D6E-48BB-BEE4-3FF4C37D9C36}" dt="2025-04-25T04:57:43.421" v="2880" actId="165"/>
          <ac:grpSpMkLst>
            <pc:docMk/>
            <pc:sldMk cId="1385485568" sldId="259"/>
            <ac:grpSpMk id="52" creationId="{0638AE52-BA5B-2BA3-CC69-DD4210F63322}"/>
          </ac:grpSpMkLst>
        </pc:grpChg>
        <pc:grpChg chg="mod">
          <ac:chgData name="川瀬 章義" userId="4d84333f-98a4-4564-b19f-c20553e0a217" providerId="ADAL" clId="{43C75F72-1D6E-48BB-BEE4-3FF4C37D9C36}" dt="2025-04-25T04:57:43.421" v="2880" actId="165"/>
          <ac:grpSpMkLst>
            <pc:docMk/>
            <pc:sldMk cId="1385485568" sldId="259"/>
            <ac:grpSpMk id="53" creationId="{E2306685-D8B1-051C-590F-8FE3206635D4}"/>
          </ac:grpSpMkLst>
        </pc:grpChg>
        <pc:grpChg chg="mod">
          <ac:chgData name="川瀬 章義" userId="4d84333f-98a4-4564-b19f-c20553e0a217" providerId="ADAL" clId="{43C75F72-1D6E-48BB-BEE4-3FF4C37D9C36}" dt="2025-04-25T04:57:43.421" v="2880" actId="165"/>
          <ac:grpSpMkLst>
            <pc:docMk/>
            <pc:sldMk cId="1385485568" sldId="259"/>
            <ac:grpSpMk id="54" creationId="{2A517FFC-26EC-719D-F591-91F0315AB32E}"/>
          </ac:grpSpMkLst>
        </pc:grpChg>
        <pc:grpChg chg="mod">
          <ac:chgData name="川瀬 章義" userId="4d84333f-98a4-4564-b19f-c20553e0a217" providerId="ADAL" clId="{43C75F72-1D6E-48BB-BEE4-3FF4C37D9C36}" dt="2025-04-25T04:57:43.421" v="2880" actId="165"/>
          <ac:grpSpMkLst>
            <pc:docMk/>
            <pc:sldMk cId="1385485568" sldId="259"/>
            <ac:grpSpMk id="55" creationId="{EE54B090-FBBD-2183-163B-44026EBD5C0B}"/>
          </ac:grpSpMkLst>
        </pc:grpChg>
        <pc:grpChg chg="add mod">
          <ac:chgData name="川瀬 章義" userId="4d84333f-98a4-4564-b19f-c20553e0a217" providerId="ADAL" clId="{43C75F72-1D6E-48BB-BEE4-3FF4C37D9C36}" dt="2025-04-25T05:11:28.616" v="3112" actId="1076"/>
          <ac:grpSpMkLst>
            <pc:docMk/>
            <pc:sldMk cId="1385485568" sldId="259"/>
            <ac:grpSpMk id="2444" creationId="{E3D1AFC1-438E-7DCE-7F54-49C3A0420BE3}"/>
          </ac:grpSpMkLst>
        </pc:grpChg>
        <pc:grpChg chg="add del mod">
          <ac:chgData name="川瀬 章義" userId="4d84333f-98a4-4564-b19f-c20553e0a217" providerId="ADAL" clId="{43C75F72-1D6E-48BB-BEE4-3FF4C37D9C36}" dt="2025-04-25T05:07:57.004" v="3061"/>
          <ac:grpSpMkLst>
            <pc:docMk/>
            <pc:sldMk cId="1385485568" sldId="259"/>
            <ac:grpSpMk id="2448" creationId="{D491AADB-7BD6-73E3-9761-12B9D8164F1B}"/>
          </ac:grpSpMkLst>
        </pc:grpChg>
        <pc:grpChg chg="add mod">
          <ac:chgData name="川瀬 章義" userId="4d84333f-98a4-4564-b19f-c20553e0a217" providerId="ADAL" clId="{43C75F72-1D6E-48BB-BEE4-3FF4C37D9C36}" dt="2025-04-25T05:08:17.503" v="3064" actId="1076"/>
          <ac:grpSpMkLst>
            <pc:docMk/>
            <pc:sldMk cId="1385485568" sldId="259"/>
            <ac:grpSpMk id="2452" creationId="{71A2998F-2C50-88D6-C410-097BA40DE0C6}"/>
          </ac:grpSpMkLst>
        </pc:grpChg>
        <pc:grpChg chg="add mod">
          <ac:chgData name="川瀬 章義" userId="4d84333f-98a4-4564-b19f-c20553e0a217" providerId="ADAL" clId="{43C75F72-1D6E-48BB-BEE4-3FF4C37D9C36}" dt="2025-04-25T05:08:46.784" v="3068" actId="571"/>
          <ac:grpSpMkLst>
            <pc:docMk/>
            <pc:sldMk cId="1385485568" sldId="259"/>
            <ac:grpSpMk id="2457" creationId="{CEDB5818-20A2-540C-0219-B9CCA86D56B9}"/>
          </ac:grpSpMkLst>
        </pc:grpChg>
        <pc:grpChg chg="add mod">
          <ac:chgData name="川瀬 章義" userId="4d84333f-98a4-4564-b19f-c20553e0a217" providerId="ADAL" clId="{43C75F72-1D6E-48BB-BEE4-3FF4C37D9C36}" dt="2025-04-25T05:10:25.607" v="3090" actId="1076"/>
          <ac:grpSpMkLst>
            <pc:docMk/>
            <pc:sldMk cId="1385485568" sldId="259"/>
            <ac:grpSpMk id="2462" creationId="{FD285403-F54D-680B-0944-4A7F9F82EDED}"/>
          </ac:grpSpMkLst>
        </pc:grpChg>
        <pc:grpChg chg="add mod">
          <ac:chgData name="川瀬 章義" userId="4d84333f-98a4-4564-b19f-c20553e0a217" providerId="ADAL" clId="{43C75F72-1D6E-48BB-BEE4-3FF4C37D9C36}" dt="2025-04-25T05:10:01.103" v="3082" actId="1076"/>
          <ac:grpSpMkLst>
            <pc:docMk/>
            <pc:sldMk cId="1385485568" sldId="259"/>
            <ac:grpSpMk id="2472" creationId="{FA6F57C9-4585-7317-2A22-B923E7633601}"/>
          </ac:grpSpMkLst>
        </pc:grpChg>
        <pc:grpChg chg="add mod">
          <ac:chgData name="川瀬 章義" userId="4d84333f-98a4-4564-b19f-c20553e0a217" providerId="ADAL" clId="{43C75F72-1D6E-48BB-BEE4-3FF4C37D9C36}" dt="2025-04-25T05:11:15.930" v="3110" actId="571"/>
          <ac:grpSpMkLst>
            <pc:docMk/>
            <pc:sldMk cId="1385485568" sldId="259"/>
            <ac:grpSpMk id="2476" creationId="{1FF88939-E55A-2607-22B5-A24E9C115EF7}"/>
          </ac:grpSpMkLst>
        </pc:grpChg>
        <pc:grpChg chg="add mod">
          <ac:chgData name="川瀬 章義" userId="4d84333f-98a4-4564-b19f-c20553e0a217" providerId="ADAL" clId="{43C75F72-1D6E-48BB-BEE4-3FF4C37D9C36}" dt="2025-04-25T05:12:01.862" v="3118" actId="1076"/>
          <ac:grpSpMkLst>
            <pc:docMk/>
            <pc:sldMk cId="1385485568" sldId="259"/>
            <ac:grpSpMk id="2480" creationId="{BA5DD89E-C648-ACE9-494C-E9B10EB89B28}"/>
          </ac:grpSpMkLst>
        </pc:grpChg>
        <pc:grpChg chg="add mod">
          <ac:chgData name="川瀬 章義" userId="4d84333f-98a4-4564-b19f-c20553e0a217" providerId="ADAL" clId="{43C75F72-1D6E-48BB-BEE4-3FF4C37D9C36}" dt="2025-04-25T05:16:12.514" v="3128" actId="1037"/>
          <ac:grpSpMkLst>
            <pc:docMk/>
            <pc:sldMk cId="1385485568" sldId="259"/>
            <ac:grpSpMk id="2484" creationId="{22074CCB-FAA0-79B9-DC5F-935B433294AD}"/>
          </ac:grpSpMkLst>
        </pc:grpChg>
        <pc:grpChg chg="del">
          <ac:chgData name="川瀬 章義" userId="4d84333f-98a4-4564-b19f-c20553e0a217" providerId="ADAL" clId="{43C75F72-1D6E-48BB-BEE4-3FF4C37D9C36}" dt="2025-04-25T04:09:13.640" v="2661" actId="165"/>
          <ac:grpSpMkLst>
            <pc:docMk/>
            <pc:sldMk cId="1385485568" sldId="259"/>
            <ac:grpSpMk id="2487" creationId="{FB861858-9E30-E05E-B58E-8701162D6437}"/>
          </ac:grpSpMkLst>
        </pc:grpChg>
        <pc:grpChg chg="del mod topLvl">
          <ac:chgData name="川瀬 章義" userId="4d84333f-98a4-4564-b19f-c20553e0a217" providerId="ADAL" clId="{43C75F72-1D6E-48BB-BEE4-3FF4C37D9C36}" dt="2025-04-25T04:21:07.995" v="2756" actId="478"/>
          <ac:grpSpMkLst>
            <pc:docMk/>
            <pc:sldMk cId="1385485568" sldId="259"/>
            <ac:grpSpMk id="2488" creationId="{139BCA1F-9296-7FC8-7158-5BBFEF8ED7D9}"/>
          </ac:grpSpMkLst>
        </pc:grpChg>
        <pc:grpChg chg="add mod">
          <ac:chgData name="川瀬 章義" userId="4d84333f-98a4-4564-b19f-c20553e0a217" providerId="ADAL" clId="{43C75F72-1D6E-48BB-BEE4-3FF4C37D9C36}" dt="2025-04-25T05:18:29.254" v="3131" actId="554"/>
          <ac:grpSpMkLst>
            <pc:docMk/>
            <pc:sldMk cId="1385485568" sldId="259"/>
            <ac:grpSpMk id="2488" creationId="{BC21CEF8-183C-D26F-C679-27416BB560C9}"/>
          </ac:grpSpMkLst>
        </pc:grpChg>
        <pc:grpChg chg="add mod">
          <ac:chgData name="川瀬 章義" userId="4d84333f-98a4-4564-b19f-c20553e0a217" providerId="ADAL" clId="{43C75F72-1D6E-48BB-BEE4-3FF4C37D9C36}" dt="2025-04-25T05:19:18.142" v="3136" actId="1036"/>
          <ac:grpSpMkLst>
            <pc:docMk/>
            <pc:sldMk cId="1385485568" sldId="259"/>
            <ac:grpSpMk id="2494" creationId="{3067F47A-2501-37D4-382C-F6373F56ED13}"/>
          </ac:grpSpMkLst>
        </pc:grpChg>
        <pc:grpChg chg="add mod">
          <ac:chgData name="川瀬 章義" userId="4d84333f-98a4-4564-b19f-c20553e0a217" providerId="ADAL" clId="{43C75F72-1D6E-48BB-BEE4-3FF4C37D9C36}" dt="2025-04-25T05:24:03.129" v="3171" actId="164"/>
          <ac:grpSpMkLst>
            <pc:docMk/>
            <pc:sldMk cId="1385485568" sldId="259"/>
            <ac:grpSpMk id="2508" creationId="{4632D3F5-F0DB-6CC3-B116-E3F06D51A7D0}"/>
          </ac:grpSpMkLst>
        </pc:grpChg>
        <pc:grpChg chg="add mod">
          <ac:chgData name="川瀬 章義" userId="4d84333f-98a4-4564-b19f-c20553e0a217" providerId="ADAL" clId="{43C75F72-1D6E-48BB-BEE4-3FF4C37D9C36}" dt="2025-04-25T05:24:07.688" v="3172" actId="164"/>
          <ac:grpSpMkLst>
            <pc:docMk/>
            <pc:sldMk cId="1385485568" sldId="259"/>
            <ac:grpSpMk id="2509" creationId="{ED7DB3A2-F4DE-A8C9-357A-80E3E3C7EE41}"/>
          </ac:grpSpMkLst>
        </pc:grpChg>
        <pc:grpChg chg="add mod">
          <ac:chgData name="川瀬 章義" userId="4d84333f-98a4-4564-b19f-c20553e0a217" providerId="ADAL" clId="{43C75F72-1D6E-48BB-BEE4-3FF4C37D9C36}" dt="2025-04-25T05:24:17.642" v="3173" actId="164"/>
          <ac:grpSpMkLst>
            <pc:docMk/>
            <pc:sldMk cId="1385485568" sldId="259"/>
            <ac:grpSpMk id="2510" creationId="{52D599E4-26F1-6240-DB51-78A2004FE5BF}"/>
          </ac:grpSpMkLst>
        </pc:grpChg>
        <pc:grpChg chg="del">
          <ac:chgData name="川瀬 章義" userId="4d84333f-98a4-4564-b19f-c20553e0a217" providerId="ADAL" clId="{43C75F72-1D6E-48BB-BEE4-3FF4C37D9C36}" dt="2025-04-25T04:08:21.686" v="2651" actId="165"/>
          <ac:grpSpMkLst>
            <pc:docMk/>
            <pc:sldMk cId="1385485568" sldId="259"/>
            <ac:grpSpMk id="2519" creationId="{984B040C-6C14-93A8-535C-572465A7A4CA}"/>
          </ac:grpSpMkLst>
        </pc:grpChg>
        <pc:grpChg chg="del mod topLvl">
          <ac:chgData name="川瀬 章義" userId="4d84333f-98a4-4564-b19f-c20553e0a217" providerId="ADAL" clId="{43C75F72-1D6E-48BB-BEE4-3FF4C37D9C36}" dt="2025-04-25T04:17:11.810" v="2729" actId="478"/>
          <ac:grpSpMkLst>
            <pc:docMk/>
            <pc:sldMk cId="1385485568" sldId="259"/>
            <ac:grpSpMk id="2520" creationId="{47CF1E19-B64D-46B6-D195-0710E1AE6CA8}"/>
          </ac:grpSpMkLst>
        </pc:grpChg>
        <pc:grpChg chg="mod">
          <ac:chgData name="川瀬 章義" userId="4d84333f-98a4-4564-b19f-c20553e0a217" providerId="ADAL" clId="{43C75F72-1D6E-48BB-BEE4-3FF4C37D9C36}" dt="2025-04-25T04:08:21.686" v="2651" actId="165"/>
          <ac:grpSpMkLst>
            <pc:docMk/>
            <pc:sldMk cId="1385485568" sldId="259"/>
            <ac:grpSpMk id="2523" creationId="{3D1DBAE9-2DB9-52CB-F0CC-E52A36B8D228}"/>
          </ac:grpSpMkLst>
        </pc:grpChg>
        <pc:grpChg chg="mod">
          <ac:chgData name="川瀬 章義" userId="4d84333f-98a4-4564-b19f-c20553e0a217" providerId="ADAL" clId="{43C75F72-1D6E-48BB-BEE4-3FF4C37D9C36}" dt="2025-04-25T04:08:21.686" v="2651" actId="165"/>
          <ac:grpSpMkLst>
            <pc:docMk/>
            <pc:sldMk cId="1385485568" sldId="259"/>
            <ac:grpSpMk id="2524" creationId="{7F82565C-28B4-D132-3D73-23AFB738F15B}"/>
          </ac:grpSpMkLst>
        </pc:grpChg>
        <pc:grpChg chg="mod">
          <ac:chgData name="川瀬 章義" userId="4d84333f-98a4-4564-b19f-c20553e0a217" providerId="ADAL" clId="{43C75F72-1D6E-48BB-BEE4-3FF4C37D9C36}" dt="2025-04-25T04:08:21.686" v="2651" actId="165"/>
          <ac:grpSpMkLst>
            <pc:docMk/>
            <pc:sldMk cId="1385485568" sldId="259"/>
            <ac:grpSpMk id="2525" creationId="{324B9E2D-2D08-520C-7639-C71BF0606380}"/>
          </ac:grpSpMkLst>
        </pc:grpChg>
        <pc:grpChg chg="ord">
          <ac:chgData name="川瀬 章義" userId="4d84333f-98a4-4564-b19f-c20553e0a217" providerId="ADAL" clId="{43C75F72-1D6E-48BB-BEE4-3FF4C37D9C36}" dt="2025-04-25T04:20:50.123" v="2755" actId="167"/>
          <ac:grpSpMkLst>
            <pc:docMk/>
            <pc:sldMk cId="1385485568" sldId="259"/>
            <ac:grpSpMk id="2563" creationId="{F5B7D531-3B6C-C2F8-EF74-8FF70AA84915}"/>
          </ac:grpSpMkLst>
        </pc:grpChg>
        <pc:grpChg chg="add del mod">
          <ac:chgData name="川瀬 章義" userId="4d84333f-98a4-4564-b19f-c20553e0a217" providerId="ADAL" clId="{43C75F72-1D6E-48BB-BEE4-3FF4C37D9C36}" dt="2025-04-25T04:08:55.268" v="2658" actId="165"/>
          <ac:grpSpMkLst>
            <pc:docMk/>
            <pc:sldMk cId="1385485568" sldId="259"/>
            <ac:grpSpMk id="2569" creationId="{3A35F4E3-DD7B-0949-E93C-378D669EF49D}"/>
          </ac:grpSpMkLst>
        </pc:grpChg>
        <pc:grpChg chg="del mod topLvl">
          <ac:chgData name="川瀬 章義" userId="4d84333f-98a4-4564-b19f-c20553e0a217" providerId="ADAL" clId="{43C75F72-1D6E-48BB-BEE4-3FF4C37D9C36}" dt="2025-04-25T04:09:00.690" v="2659" actId="165"/>
          <ac:grpSpMkLst>
            <pc:docMk/>
            <pc:sldMk cId="1385485568" sldId="259"/>
            <ac:grpSpMk id="2571" creationId="{8AE1A809-C645-9D2E-83BD-8E2FEE002625}"/>
          </ac:grpSpMkLst>
        </pc:grpChg>
        <pc:grpChg chg="del mod topLvl">
          <ac:chgData name="川瀬 章義" userId="4d84333f-98a4-4564-b19f-c20553e0a217" providerId="ADAL" clId="{43C75F72-1D6E-48BB-BEE4-3FF4C37D9C36}" dt="2025-04-25T04:14:06.945" v="2702" actId="478"/>
          <ac:grpSpMkLst>
            <pc:docMk/>
            <pc:sldMk cId="1385485568" sldId="259"/>
            <ac:grpSpMk id="2572" creationId="{1829C1FF-AFBE-661F-F96B-F240AA29D89A}"/>
          </ac:grpSpMkLst>
        </pc:grpChg>
        <pc:grpChg chg="mod">
          <ac:chgData name="川瀬 章義" userId="4d84333f-98a4-4564-b19f-c20553e0a217" providerId="ADAL" clId="{43C75F72-1D6E-48BB-BEE4-3FF4C37D9C36}" dt="2025-04-25T04:09:00.690" v="2659" actId="165"/>
          <ac:grpSpMkLst>
            <pc:docMk/>
            <pc:sldMk cId="1385485568" sldId="259"/>
            <ac:grpSpMk id="2576" creationId="{7CB4E133-4520-72C2-FF85-5294D49BE5B3}"/>
          </ac:grpSpMkLst>
        </pc:grpChg>
        <pc:grpChg chg="mod">
          <ac:chgData name="川瀬 章義" userId="4d84333f-98a4-4564-b19f-c20553e0a217" providerId="ADAL" clId="{43C75F72-1D6E-48BB-BEE4-3FF4C37D9C36}" dt="2025-04-25T04:09:00.690" v="2659" actId="165"/>
          <ac:grpSpMkLst>
            <pc:docMk/>
            <pc:sldMk cId="1385485568" sldId="259"/>
            <ac:grpSpMk id="2577" creationId="{D11E2304-5856-A343-CC0A-E0E01403BE88}"/>
          </ac:grpSpMkLst>
        </pc:grpChg>
        <pc:grpChg chg="mod">
          <ac:chgData name="川瀬 章義" userId="4d84333f-98a4-4564-b19f-c20553e0a217" providerId="ADAL" clId="{43C75F72-1D6E-48BB-BEE4-3FF4C37D9C36}" dt="2025-04-25T04:09:00.690" v="2659" actId="165"/>
          <ac:grpSpMkLst>
            <pc:docMk/>
            <pc:sldMk cId="1385485568" sldId="259"/>
            <ac:grpSpMk id="2578" creationId="{0F100C40-D992-C107-B613-FBCB6D39C698}"/>
          </ac:grpSpMkLst>
        </pc:grpChg>
        <pc:grpChg chg="mod">
          <ac:chgData name="川瀬 章義" userId="4d84333f-98a4-4564-b19f-c20553e0a217" providerId="ADAL" clId="{43C75F72-1D6E-48BB-BEE4-3FF4C37D9C36}" dt="2025-04-25T04:09:00.690" v="2659" actId="165"/>
          <ac:grpSpMkLst>
            <pc:docMk/>
            <pc:sldMk cId="1385485568" sldId="259"/>
            <ac:grpSpMk id="2579" creationId="{FE320C94-0C25-D0E3-A84C-1F430F5F7955}"/>
          </ac:grpSpMkLst>
        </pc:grpChg>
        <pc:grpChg chg="del">
          <ac:chgData name="川瀬 章義" userId="4d84333f-98a4-4564-b19f-c20553e0a217" providerId="ADAL" clId="{43C75F72-1D6E-48BB-BEE4-3FF4C37D9C36}" dt="2025-04-25T04:08:32.989" v="2653" actId="165"/>
          <ac:grpSpMkLst>
            <pc:docMk/>
            <pc:sldMk cId="1385485568" sldId="259"/>
            <ac:grpSpMk id="2617" creationId="{3B65D32F-68CC-0588-E63F-958FC7972F68}"/>
          </ac:grpSpMkLst>
        </pc:grpChg>
        <pc:grpChg chg="del mod topLvl">
          <ac:chgData name="川瀬 章義" userId="4d84333f-98a4-4564-b19f-c20553e0a217" providerId="ADAL" clId="{43C75F72-1D6E-48BB-BEE4-3FF4C37D9C36}" dt="2025-04-25T04:17:13.543" v="2730" actId="478"/>
          <ac:grpSpMkLst>
            <pc:docMk/>
            <pc:sldMk cId="1385485568" sldId="259"/>
            <ac:grpSpMk id="2618" creationId="{0DF25EB5-1022-7D03-0EEC-E5F21A809919}"/>
          </ac:grpSpMkLst>
        </pc:grpChg>
        <pc:grpChg chg="mod">
          <ac:chgData name="川瀬 章義" userId="4d84333f-98a4-4564-b19f-c20553e0a217" providerId="ADAL" clId="{43C75F72-1D6E-48BB-BEE4-3FF4C37D9C36}" dt="2025-04-25T04:08:32.989" v="2653" actId="165"/>
          <ac:grpSpMkLst>
            <pc:docMk/>
            <pc:sldMk cId="1385485568" sldId="259"/>
            <ac:grpSpMk id="2621" creationId="{6E202D01-C70B-D5F6-F344-4F1F400E13E8}"/>
          </ac:grpSpMkLst>
        </pc:grpChg>
        <pc:grpChg chg="mod">
          <ac:chgData name="川瀬 章義" userId="4d84333f-98a4-4564-b19f-c20553e0a217" providerId="ADAL" clId="{43C75F72-1D6E-48BB-BEE4-3FF4C37D9C36}" dt="2025-04-25T04:08:32.989" v="2653" actId="165"/>
          <ac:grpSpMkLst>
            <pc:docMk/>
            <pc:sldMk cId="1385485568" sldId="259"/>
            <ac:grpSpMk id="2622" creationId="{22E13923-7610-A668-40F0-1DBD901DF447}"/>
          </ac:grpSpMkLst>
        </pc:grpChg>
        <pc:grpChg chg="mod">
          <ac:chgData name="川瀬 章義" userId="4d84333f-98a4-4564-b19f-c20553e0a217" providerId="ADAL" clId="{43C75F72-1D6E-48BB-BEE4-3FF4C37D9C36}" dt="2025-04-25T04:08:32.989" v="2653" actId="165"/>
          <ac:grpSpMkLst>
            <pc:docMk/>
            <pc:sldMk cId="1385485568" sldId="259"/>
            <ac:grpSpMk id="2623" creationId="{733E1930-971E-17A9-33C1-C31CAC6CA03E}"/>
          </ac:grpSpMkLst>
        </pc:grpChg>
        <pc:grpChg chg="del">
          <ac:chgData name="川瀬 章義" userId="4d84333f-98a4-4564-b19f-c20553e0a217" providerId="ADAL" clId="{43C75F72-1D6E-48BB-BEE4-3FF4C37D9C36}" dt="2025-04-25T04:08:27.331" v="2652" actId="165"/>
          <ac:grpSpMkLst>
            <pc:docMk/>
            <pc:sldMk cId="1385485568" sldId="259"/>
            <ac:grpSpMk id="2638" creationId="{2EF0EC35-4EB0-021C-9B1F-AA9F8D2C5962}"/>
          </ac:grpSpMkLst>
        </pc:grpChg>
        <pc:grpChg chg="del mod topLvl">
          <ac:chgData name="川瀬 章義" userId="4d84333f-98a4-4564-b19f-c20553e0a217" providerId="ADAL" clId="{43C75F72-1D6E-48BB-BEE4-3FF4C37D9C36}" dt="2025-04-25T04:14:43.047" v="2708" actId="478"/>
          <ac:grpSpMkLst>
            <pc:docMk/>
            <pc:sldMk cId="1385485568" sldId="259"/>
            <ac:grpSpMk id="2639" creationId="{825A7C64-15E8-356C-AC77-63CDFC6570E1}"/>
          </ac:grpSpMkLst>
        </pc:grpChg>
        <pc:grpChg chg="mod">
          <ac:chgData name="川瀬 章義" userId="4d84333f-98a4-4564-b19f-c20553e0a217" providerId="ADAL" clId="{43C75F72-1D6E-48BB-BEE4-3FF4C37D9C36}" dt="2025-04-25T04:08:27.331" v="2652" actId="165"/>
          <ac:grpSpMkLst>
            <pc:docMk/>
            <pc:sldMk cId="1385485568" sldId="259"/>
            <ac:grpSpMk id="2643" creationId="{E9C62183-D4BE-CA3C-2374-5F93FFD50D09}"/>
          </ac:grpSpMkLst>
        </pc:grpChg>
        <pc:grpChg chg="mod">
          <ac:chgData name="川瀬 章義" userId="4d84333f-98a4-4564-b19f-c20553e0a217" providerId="ADAL" clId="{43C75F72-1D6E-48BB-BEE4-3FF4C37D9C36}" dt="2025-04-25T04:08:27.331" v="2652" actId="165"/>
          <ac:grpSpMkLst>
            <pc:docMk/>
            <pc:sldMk cId="1385485568" sldId="259"/>
            <ac:grpSpMk id="2644" creationId="{CFD11952-72B9-AB94-41EF-475654FDA822}"/>
          </ac:grpSpMkLst>
        </pc:grpChg>
        <pc:grpChg chg="mod">
          <ac:chgData name="川瀬 章義" userId="4d84333f-98a4-4564-b19f-c20553e0a217" providerId="ADAL" clId="{43C75F72-1D6E-48BB-BEE4-3FF4C37D9C36}" dt="2025-04-25T04:08:27.331" v="2652" actId="165"/>
          <ac:grpSpMkLst>
            <pc:docMk/>
            <pc:sldMk cId="1385485568" sldId="259"/>
            <ac:grpSpMk id="2645" creationId="{9E3B292C-DDF7-BB39-6CA0-9C4400F3C9B3}"/>
          </ac:grpSpMkLst>
        </pc:grpChg>
        <pc:grpChg chg="mod">
          <ac:chgData name="川瀬 章義" userId="4d84333f-98a4-4564-b19f-c20553e0a217" providerId="ADAL" clId="{43C75F72-1D6E-48BB-BEE4-3FF4C37D9C36}" dt="2025-04-25T04:08:27.331" v="2652" actId="165"/>
          <ac:grpSpMkLst>
            <pc:docMk/>
            <pc:sldMk cId="1385485568" sldId="259"/>
            <ac:grpSpMk id="2646" creationId="{0B4909FC-D021-DAD7-294A-7F4FBD7DF27F}"/>
          </ac:grpSpMkLst>
        </pc:grpChg>
        <pc:grpChg chg="del">
          <ac:chgData name="川瀬 章義" userId="4d84333f-98a4-4564-b19f-c20553e0a217" providerId="ADAL" clId="{43C75F72-1D6E-48BB-BEE4-3FF4C37D9C36}" dt="2025-04-25T04:08:02.005" v="2649" actId="165"/>
          <ac:grpSpMkLst>
            <pc:docMk/>
            <pc:sldMk cId="1385485568" sldId="259"/>
            <ac:grpSpMk id="2661" creationId="{C28A5B44-9296-8CE9-8986-E5DCC349F1D1}"/>
          </ac:grpSpMkLst>
        </pc:grpChg>
        <pc:grpChg chg="del mod topLvl">
          <ac:chgData name="川瀬 章義" userId="4d84333f-98a4-4564-b19f-c20553e0a217" providerId="ADAL" clId="{43C75F72-1D6E-48BB-BEE4-3FF4C37D9C36}" dt="2025-04-25T04:14:59.310" v="2713" actId="478"/>
          <ac:grpSpMkLst>
            <pc:docMk/>
            <pc:sldMk cId="1385485568" sldId="259"/>
            <ac:grpSpMk id="2662" creationId="{A209A182-F51C-4183-00EB-2B23553FB4B7}"/>
          </ac:grpSpMkLst>
        </pc:grpChg>
        <pc:grpChg chg="mod">
          <ac:chgData name="川瀬 章義" userId="4d84333f-98a4-4564-b19f-c20553e0a217" providerId="ADAL" clId="{43C75F72-1D6E-48BB-BEE4-3FF4C37D9C36}" dt="2025-04-25T04:08:02.005" v="2649" actId="165"/>
          <ac:grpSpMkLst>
            <pc:docMk/>
            <pc:sldMk cId="1385485568" sldId="259"/>
            <ac:grpSpMk id="2666" creationId="{FD25395C-FE70-3F85-45FB-D8AE3F1FB9D0}"/>
          </ac:grpSpMkLst>
        </pc:grpChg>
        <pc:grpChg chg="mod">
          <ac:chgData name="川瀬 章義" userId="4d84333f-98a4-4564-b19f-c20553e0a217" providerId="ADAL" clId="{43C75F72-1D6E-48BB-BEE4-3FF4C37D9C36}" dt="2025-04-25T04:08:02.005" v="2649" actId="165"/>
          <ac:grpSpMkLst>
            <pc:docMk/>
            <pc:sldMk cId="1385485568" sldId="259"/>
            <ac:grpSpMk id="2667" creationId="{B866AA50-AD0F-BDEE-E09D-9993A3C7F35F}"/>
          </ac:grpSpMkLst>
        </pc:grpChg>
        <pc:grpChg chg="mod">
          <ac:chgData name="川瀬 章義" userId="4d84333f-98a4-4564-b19f-c20553e0a217" providerId="ADAL" clId="{43C75F72-1D6E-48BB-BEE4-3FF4C37D9C36}" dt="2025-04-25T04:08:02.005" v="2649" actId="165"/>
          <ac:grpSpMkLst>
            <pc:docMk/>
            <pc:sldMk cId="1385485568" sldId="259"/>
            <ac:grpSpMk id="2668" creationId="{4513D25F-C54F-191A-984D-81B08D75FD10}"/>
          </ac:grpSpMkLst>
        </pc:grpChg>
        <pc:grpChg chg="mod">
          <ac:chgData name="川瀬 章義" userId="4d84333f-98a4-4564-b19f-c20553e0a217" providerId="ADAL" clId="{43C75F72-1D6E-48BB-BEE4-3FF4C37D9C36}" dt="2025-04-25T04:08:02.005" v="2649" actId="165"/>
          <ac:grpSpMkLst>
            <pc:docMk/>
            <pc:sldMk cId="1385485568" sldId="259"/>
            <ac:grpSpMk id="2669" creationId="{4C481D6D-B930-AFCA-DE7F-906E481E5B50}"/>
          </ac:grpSpMkLst>
        </pc:grpChg>
        <pc:grpChg chg="del">
          <ac:chgData name="川瀬 章義" userId="4d84333f-98a4-4564-b19f-c20553e0a217" providerId="ADAL" clId="{43C75F72-1D6E-48BB-BEE4-3FF4C37D9C36}" dt="2025-04-25T04:08:16.485" v="2650" actId="165"/>
          <ac:grpSpMkLst>
            <pc:docMk/>
            <pc:sldMk cId="1385485568" sldId="259"/>
            <ac:grpSpMk id="2726" creationId="{7703E769-BC10-671A-4F5B-6A4E5793ABCE}"/>
          </ac:grpSpMkLst>
        </pc:grpChg>
        <pc:grpChg chg="del mod topLvl">
          <ac:chgData name="川瀬 章義" userId="4d84333f-98a4-4564-b19f-c20553e0a217" providerId="ADAL" clId="{43C75F72-1D6E-48BB-BEE4-3FF4C37D9C36}" dt="2025-04-25T04:17:10.202" v="2728" actId="478"/>
          <ac:grpSpMkLst>
            <pc:docMk/>
            <pc:sldMk cId="1385485568" sldId="259"/>
            <ac:grpSpMk id="2727" creationId="{8A610E94-B82A-D272-0F49-AE3CD3F7E64E}"/>
          </ac:grpSpMkLst>
        </pc:grpChg>
        <pc:grpChg chg="del">
          <ac:chgData name="川瀬 章義" userId="4d84333f-98a4-4564-b19f-c20553e0a217" providerId="ADAL" clId="{43C75F72-1D6E-48BB-BEE4-3FF4C37D9C36}" dt="2025-04-25T04:09:06.222" v="2660" actId="165"/>
          <ac:grpSpMkLst>
            <pc:docMk/>
            <pc:sldMk cId="1385485568" sldId="259"/>
            <ac:grpSpMk id="2730" creationId="{DB44AFAD-9789-2303-A07F-2D7B9C878F56}"/>
          </ac:grpSpMkLst>
        </pc:grpChg>
        <pc:grpChg chg="del mod topLvl">
          <ac:chgData name="川瀬 章義" userId="4d84333f-98a4-4564-b19f-c20553e0a217" providerId="ADAL" clId="{43C75F72-1D6E-48BB-BEE4-3FF4C37D9C36}" dt="2025-04-25T04:12:07.989" v="2679" actId="478"/>
          <ac:grpSpMkLst>
            <pc:docMk/>
            <pc:sldMk cId="1385485568" sldId="259"/>
            <ac:grpSpMk id="2731" creationId="{497FB47A-10E4-F4B5-49DF-AD0AC16AB3F0}"/>
          </ac:grpSpMkLst>
        </pc:grpChg>
        <pc:grpChg chg="mod">
          <ac:chgData name="川瀬 章義" userId="4d84333f-98a4-4564-b19f-c20553e0a217" providerId="ADAL" clId="{43C75F72-1D6E-48BB-BEE4-3FF4C37D9C36}" dt="2025-04-25T04:09:06.222" v="2660" actId="165"/>
          <ac:grpSpMkLst>
            <pc:docMk/>
            <pc:sldMk cId="1385485568" sldId="259"/>
            <ac:grpSpMk id="2735" creationId="{730ADEA2-E665-2095-FB6B-27210C05D108}"/>
          </ac:grpSpMkLst>
        </pc:grpChg>
        <pc:grpChg chg="mod">
          <ac:chgData name="川瀬 章義" userId="4d84333f-98a4-4564-b19f-c20553e0a217" providerId="ADAL" clId="{43C75F72-1D6E-48BB-BEE4-3FF4C37D9C36}" dt="2025-04-25T04:09:06.222" v="2660" actId="165"/>
          <ac:grpSpMkLst>
            <pc:docMk/>
            <pc:sldMk cId="1385485568" sldId="259"/>
            <ac:grpSpMk id="2736" creationId="{4878F331-667F-CF56-63B8-485995B0591F}"/>
          </ac:grpSpMkLst>
        </pc:grpChg>
        <pc:grpChg chg="mod">
          <ac:chgData name="川瀬 章義" userId="4d84333f-98a4-4564-b19f-c20553e0a217" providerId="ADAL" clId="{43C75F72-1D6E-48BB-BEE4-3FF4C37D9C36}" dt="2025-04-25T04:09:06.222" v="2660" actId="165"/>
          <ac:grpSpMkLst>
            <pc:docMk/>
            <pc:sldMk cId="1385485568" sldId="259"/>
            <ac:grpSpMk id="2737" creationId="{F08068BC-837D-B245-FEB1-E78861B38906}"/>
          </ac:grpSpMkLst>
        </pc:grpChg>
        <pc:grpChg chg="mod">
          <ac:chgData name="川瀬 章義" userId="4d84333f-98a4-4564-b19f-c20553e0a217" providerId="ADAL" clId="{43C75F72-1D6E-48BB-BEE4-3FF4C37D9C36}" dt="2025-04-25T04:09:06.222" v="2660" actId="165"/>
          <ac:grpSpMkLst>
            <pc:docMk/>
            <pc:sldMk cId="1385485568" sldId="259"/>
            <ac:grpSpMk id="2738" creationId="{186AB116-9E01-A441-FE78-EC9FC4B54887}"/>
          </ac:grpSpMkLst>
        </pc:grpChg>
        <pc:grpChg chg="mod">
          <ac:chgData name="川瀬 章義" userId="4d84333f-98a4-4564-b19f-c20553e0a217" providerId="ADAL" clId="{43C75F72-1D6E-48BB-BEE4-3FF4C37D9C36}" dt="2025-04-25T04:08:16.485" v="2650" actId="165"/>
          <ac:grpSpMkLst>
            <pc:docMk/>
            <pc:sldMk cId="1385485568" sldId="259"/>
            <ac:grpSpMk id="2754" creationId="{E3BDE2F5-AFB2-0189-F2F3-E98B390991C1}"/>
          </ac:grpSpMkLst>
        </pc:grpChg>
        <pc:grpChg chg="mod">
          <ac:chgData name="川瀬 章義" userId="4d84333f-98a4-4564-b19f-c20553e0a217" providerId="ADAL" clId="{43C75F72-1D6E-48BB-BEE4-3FF4C37D9C36}" dt="2025-04-25T04:08:16.485" v="2650" actId="165"/>
          <ac:grpSpMkLst>
            <pc:docMk/>
            <pc:sldMk cId="1385485568" sldId="259"/>
            <ac:grpSpMk id="2755" creationId="{DC1A54B4-74DA-DEE4-8B4A-E4B1E0CC8EFF}"/>
          </ac:grpSpMkLst>
        </pc:grpChg>
        <pc:grpChg chg="mod">
          <ac:chgData name="川瀬 章義" userId="4d84333f-98a4-4564-b19f-c20553e0a217" providerId="ADAL" clId="{43C75F72-1D6E-48BB-BEE4-3FF4C37D9C36}" dt="2025-04-25T04:08:16.485" v="2650" actId="165"/>
          <ac:grpSpMkLst>
            <pc:docMk/>
            <pc:sldMk cId="1385485568" sldId="259"/>
            <ac:grpSpMk id="2756" creationId="{A0399F9C-08D6-4267-249E-F85AFDF5D1AA}"/>
          </ac:grpSpMkLst>
        </pc:grpChg>
        <pc:grpChg chg="del ord">
          <ac:chgData name="川瀬 章義" userId="4d84333f-98a4-4564-b19f-c20553e0a217" providerId="ADAL" clId="{43C75F72-1D6E-48BB-BEE4-3FF4C37D9C36}" dt="2025-04-25T04:41:24.375" v="2803" actId="165"/>
          <ac:grpSpMkLst>
            <pc:docMk/>
            <pc:sldMk cId="1385485568" sldId="259"/>
            <ac:grpSpMk id="2926" creationId="{FC0768A1-1313-F9D0-09F3-C1B38578BF0A}"/>
          </ac:grpSpMkLst>
        </pc:grpChg>
        <pc:grpChg chg="del mod topLvl">
          <ac:chgData name="川瀬 章義" userId="4d84333f-98a4-4564-b19f-c20553e0a217" providerId="ADAL" clId="{43C75F72-1D6E-48BB-BEE4-3FF4C37D9C36}" dt="2025-04-25T04:43:06.502" v="2819" actId="478"/>
          <ac:grpSpMkLst>
            <pc:docMk/>
            <pc:sldMk cId="1385485568" sldId="259"/>
            <ac:grpSpMk id="2929" creationId="{8EE7ADB0-C48B-3136-2E47-15F1B177A5DF}"/>
          </ac:grpSpMkLst>
        </pc:grpChg>
        <pc:grpChg chg="mod">
          <ac:chgData name="川瀬 章義" userId="4d84333f-98a4-4564-b19f-c20553e0a217" providerId="ADAL" clId="{43C75F72-1D6E-48BB-BEE4-3FF4C37D9C36}" dt="2025-04-25T04:41:24.375" v="2803" actId="165"/>
          <ac:grpSpMkLst>
            <pc:docMk/>
            <pc:sldMk cId="1385485568" sldId="259"/>
            <ac:grpSpMk id="2931" creationId="{902286D6-CA67-07A6-06D8-9E4C8CC30AEE}"/>
          </ac:grpSpMkLst>
        </pc:grpChg>
        <pc:grpChg chg="mod">
          <ac:chgData name="川瀬 章義" userId="4d84333f-98a4-4564-b19f-c20553e0a217" providerId="ADAL" clId="{43C75F72-1D6E-48BB-BEE4-3FF4C37D9C36}" dt="2025-04-25T04:41:24.375" v="2803" actId="165"/>
          <ac:grpSpMkLst>
            <pc:docMk/>
            <pc:sldMk cId="1385485568" sldId="259"/>
            <ac:grpSpMk id="2932" creationId="{5853A844-F7B6-3D25-D78D-FD9DEF296C2B}"/>
          </ac:grpSpMkLst>
        </pc:grpChg>
        <pc:grpChg chg="mod">
          <ac:chgData name="川瀬 章義" userId="4d84333f-98a4-4564-b19f-c20553e0a217" providerId="ADAL" clId="{43C75F72-1D6E-48BB-BEE4-3FF4C37D9C36}" dt="2025-04-25T04:41:24.375" v="2803" actId="165"/>
          <ac:grpSpMkLst>
            <pc:docMk/>
            <pc:sldMk cId="1385485568" sldId="259"/>
            <ac:grpSpMk id="2933" creationId="{83C3818E-1870-2734-F73A-5107A798545A}"/>
          </ac:grpSpMkLst>
        </pc:grpChg>
        <pc:grpChg chg="mod">
          <ac:chgData name="川瀬 章義" userId="4d84333f-98a4-4564-b19f-c20553e0a217" providerId="ADAL" clId="{43C75F72-1D6E-48BB-BEE4-3FF4C37D9C36}" dt="2025-04-25T04:41:24.375" v="2803" actId="165"/>
          <ac:grpSpMkLst>
            <pc:docMk/>
            <pc:sldMk cId="1385485568" sldId="259"/>
            <ac:grpSpMk id="2934" creationId="{60C00F96-E23D-8BF6-B11F-753E5C3BE1EF}"/>
          </ac:grpSpMkLst>
        </pc:grpChg>
        <pc:grpChg chg="del">
          <ac:chgData name="川瀬 章義" userId="4d84333f-98a4-4564-b19f-c20553e0a217" providerId="ADAL" clId="{43C75F72-1D6E-48BB-BEE4-3FF4C37D9C36}" dt="2025-04-25T04:08:37.392" v="2654" actId="165"/>
          <ac:grpSpMkLst>
            <pc:docMk/>
            <pc:sldMk cId="1385485568" sldId="259"/>
            <ac:grpSpMk id="3311" creationId="{CD19153E-9D2D-61AD-2120-EC3353136C32}"/>
          </ac:grpSpMkLst>
        </pc:grpChg>
        <pc:grpChg chg="del mod topLvl">
          <ac:chgData name="川瀬 章義" userId="4d84333f-98a4-4564-b19f-c20553e0a217" providerId="ADAL" clId="{43C75F72-1D6E-48BB-BEE4-3FF4C37D9C36}" dt="2025-04-25T04:14:25.999" v="2705" actId="478"/>
          <ac:grpSpMkLst>
            <pc:docMk/>
            <pc:sldMk cId="1385485568" sldId="259"/>
            <ac:grpSpMk id="3312" creationId="{2291643E-A58C-D77D-01DF-0A05B2FDEEAA}"/>
          </ac:grpSpMkLst>
        </pc:grpChg>
        <pc:grpChg chg="mod">
          <ac:chgData name="川瀬 章義" userId="4d84333f-98a4-4564-b19f-c20553e0a217" providerId="ADAL" clId="{43C75F72-1D6E-48BB-BEE4-3FF4C37D9C36}" dt="2025-04-25T04:08:37.392" v="2654" actId="165"/>
          <ac:grpSpMkLst>
            <pc:docMk/>
            <pc:sldMk cId="1385485568" sldId="259"/>
            <ac:grpSpMk id="3316" creationId="{ADF31D43-35CD-B010-53A8-6C08894AFCAB}"/>
          </ac:grpSpMkLst>
        </pc:grpChg>
        <pc:grpChg chg="mod">
          <ac:chgData name="川瀬 章義" userId="4d84333f-98a4-4564-b19f-c20553e0a217" providerId="ADAL" clId="{43C75F72-1D6E-48BB-BEE4-3FF4C37D9C36}" dt="2025-04-25T04:08:37.392" v="2654" actId="165"/>
          <ac:grpSpMkLst>
            <pc:docMk/>
            <pc:sldMk cId="1385485568" sldId="259"/>
            <ac:grpSpMk id="3317" creationId="{3BE74492-2088-CA22-404D-A84DD11F8A77}"/>
          </ac:grpSpMkLst>
        </pc:grpChg>
        <pc:grpChg chg="mod">
          <ac:chgData name="川瀬 章義" userId="4d84333f-98a4-4564-b19f-c20553e0a217" providerId="ADAL" clId="{43C75F72-1D6E-48BB-BEE4-3FF4C37D9C36}" dt="2025-04-25T04:08:37.392" v="2654" actId="165"/>
          <ac:grpSpMkLst>
            <pc:docMk/>
            <pc:sldMk cId="1385485568" sldId="259"/>
            <ac:grpSpMk id="3318" creationId="{C90150B7-0F28-D9C2-C250-2F17DA6AEE19}"/>
          </ac:grpSpMkLst>
        </pc:grpChg>
        <pc:grpChg chg="mod">
          <ac:chgData name="川瀬 章義" userId="4d84333f-98a4-4564-b19f-c20553e0a217" providerId="ADAL" clId="{43C75F72-1D6E-48BB-BEE4-3FF4C37D9C36}" dt="2025-04-25T04:08:37.392" v="2654" actId="165"/>
          <ac:grpSpMkLst>
            <pc:docMk/>
            <pc:sldMk cId="1385485568" sldId="259"/>
            <ac:grpSpMk id="3319" creationId="{BF8EDC05-21A9-47A9-631A-C231409EBEB8}"/>
          </ac:grpSpMkLst>
        </pc:grpChg>
        <pc:grpChg chg="del">
          <ac:chgData name="川瀬 章義" userId="4d84333f-98a4-4564-b19f-c20553e0a217" providerId="ADAL" clId="{43C75F72-1D6E-48BB-BEE4-3FF4C37D9C36}" dt="2025-04-25T04:08:41.893" v="2655" actId="165"/>
          <ac:grpSpMkLst>
            <pc:docMk/>
            <pc:sldMk cId="1385485568" sldId="259"/>
            <ac:grpSpMk id="3336" creationId="{18D56D16-A837-6E39-CF14-DCFA3DC05AD0}"/>
          </ac:grpSpMkLst>
        </pc:grpChg>
        <pc:grpChg chg="del mod topLvl">
          <ac:chgData name="川瀬 章義" userId="4d84333f-98a4-4564-b19f-c20553e0a217" providerId="ADAL" clId="{43C75F72-1D6E-48BB-BEE4-3FF4C37D9C36}" dt="2025-04-25T04:14:25.999" v="2705" actId="478"/>
          <ac:grpSpMkLst>
            <pc:docMk/>
            <pc:sldMk cId="1385485568" sldId="259"/>
            <ac:grpSpMk id="3337" creationId="{EC68B2CC-18DC-460A-29ED-32DDFEED981C}"/>
          </ac:grpSpMkLst>
        </pc:grpChg>
        <pc:grpChg chg="mod">
          <ac:chgData name="川瀬 章義" userId="4d84333f-98a4-4564-b19f-c20553e0a217" providerId="ADAL" clId="{43C75F72-1D6E-48BB-BEE4-3FF4C37D9C36}" dt="2025-04-25T04:08:41.893" v="2655" actId="165"/>
          <ac:grpSpMkLst>
            <pc:docMk/>
            <pc:sldMk cId="1385485568" sldId="259"/>
            <ac:grpSpMk id="3342" creationId="{A46C78AB-3CB8-7BAF-56EF-236862A7FC12}"/>
          </ac:grpSpMkLst>
        </pc:grpChg>
        <pc:grpChg chg="mod">
          <ac:chgData name="川瀬 章義" userId="4d84333f-98a4-4564-b19f-c20553e0a217" providerId="ADAL" clId="{43C75F72-1D6E-48BB-BEE4-3FF4C37D9C36}" dt="2025-04-25T04:08:41.893" v="2655" actId="165"/>
          <ac:grpSpMkLst>
            <pc:docMk/>
            <pc:sldMk cId="1385485568" sldId="259"/>
            <ac:grpSpMk id="3343" creationId="{3792230F-A16F-067E-5C1A-6E11BC9A5C07}"/>
          </ac:grpSpMkLst>
        </pc:grpChg>
        <pc:grpChg chg="mod">
          <ac:chgData name="川瀬 章義" userId="4d84333f-98a4-4564-b19f-c20553e0a217" providerId="ADAL" clId="{43C75F72-1D6E-48BB-BEE4-3FF4C37D9C36}" dt="2025-04-25T04:08:41.893" v="2655" actId="165"/>
          <ac:grpSpMkLst>
            <pc:docMk/>
            <pc:sldMk cId="1385485568" sldId="259"/>
            <ac:grpSpMk id="3344" creationId="{FB2D2598-E6AC-250A-C45F-EAF9A6D880B0}"/>
          </ac:grpSpMkLst>
        </pc:grpChg>
        <pc:grpChg chg="mod">
          <ac:chgData name="川瀬 章義" userId="4d84333f-98a4-4564-b19f-c20553e0a217" providerId="ADAL" clId="{43C75F72-1D6E-48BB-BEE4-3FF4C37D9C36}" dt="2025-04-25T04:08:41.893" v="2655" actId="165"/>
          <ac:grpSpMkLst>
            <pc:docMk/>
            <pc:sldMk cId="1385485568" sldId="259"/>
            <ac:grpSpMk id="3345" creationId="{34DFCD5F-040D-B0A6-E88E-6C4359C1EF12}"/>
          </ac:grpSpMkLst>
        </pc:grpChg>
        <pc:grpChg chg="mod">
          <ac:chgData name="川瀬 章義" userId="4d84333f-98a4-4564-b19f-c20553e0a217" providerId="ADAL" clId="{43C75F72-1D6E-48BB-BEE4-3FF4C37D9C36}" dt="2025-04-25T04:56:37.886" v="2876" actId="1076"/>
          <ac:grpSpMkLst>
            <pc:docMk/>
            <pc:sldMk cId="1385485568" sldId="259"/>
            <ac:grpSpMk id="3368" creationId="{74E48D3C-AC66-B358-E6D9-9BE23A4FD53C}"/>
          </ac:grpSpMkLst>
        </pc:grpChg>
        <pc:grpChg chg="add del mod">
          <ac:chgData name="川瀬 章義" userId="4d84333f-98a4-4564-b19f-c20553e0a217" providerId="ADAL" clId="{43C75F72-1D6E-48BB-BEE4-3FF4C37D9C36}" dt="2025-04-25T04:38:14.301" v="2794" actId="165"/>
          <ac:grpSpMkLst>
            <pc:docMk/>
            <pc:sldMk cId="1385485568" sldId="259"/>
            <ac:grpSpMk id="3374" creationId="{E6F7D9F1-87FE-5DF7-5677-54598C17FCA6}"/>
          </ac:grpSpMkLst>
        </pc:grpChg>
        <pc:grpChg chg="del mod topLvl">
          <ac:chgData name="川瀬 章義" userId="4d84333f-98a4-4564-b19f-c20553e0a217" providerId="ADAL" clId="{43C75F72-1D6E-48BB-BEE4-3FF4C37D9C36}" dt="2025-04-25T04:38:59.917" v="2798" actId="478"/>
          <ac:grpSpMkLst>
            <pc:docMk/>
            <pc:sldMk cId="1385485568" sldId="259"/>
            <ac:grpSpMk id="3376" creationId="{CDDD8625-6922-7BB9-9A35-237F8D4BE74A}"/>
          </ac:grpSpMkLst>
        </pc:grpChg>
        <pc:grpChg chg="mod">
          <ac:chgData name="川瀬 章義" userId="4d84333f-98a4-4564-b19f-c20553e0a217" providerId="ADAL" clId="{43C75F72-1D6E-48BB-BEE4-3FF4C37D9C36}" dt="2025-04-25T04:38:14.301" v="2794" actId="165"/>
          <ac:grpSpMkLst>
            <pc:docMk/>
            <pc:sldMk cId="1385485568" sldId="259"/>
            <ac:grpSpMk id="3377" creationId="{88DB05AA-08FA-5AC7-AF32-EC2860DD5CEB}"/>
          </ac:grpSpMkLst>
        </pc:grpChg>
        <pc:grpChg chg="mod">
          <ac:chgData name="川瀬 章義" userId="4d84333f-98a4-4564-b19f-c20553e0a217" providerId="ADAL" clId="{43C75F72-1D6E-48BB-BEE4-3FF4C37D9C36}" dt="2025-04-25T04:38:14.301" v="2794" actId="165"/>
          <ac:grpSpMkLst>
            <pc:docMk/>
            <pc:sldMk cId="1385485568" sldId="259"/>
            <ac:grpSpMk id="3381" creationId="{7E80D02C-6578-93A5-84B9-43E64DFDE131}"/>
          </ac:grpSpMkLst>
        </pc:grpChg>
        <pc:grpChg chg="mod">
          <ac:chgData name="川瀬 章義" userId="4d84333f-98a4-4564-b19f-c20553e0a217" providerId="ADAL" clId="{43C75F72-1D6E-48BB-BEE4-3FF4C37D9C36}" dt="2025-04-25T04:38:14.301" v="2794" actId="165"/>
          <ac:grpSpMkLst>
            <pc:docMk/>
            <pc:sldMk cId="1385485568" sldId="259"/>
            <ac:grpSpMk id="3382" creationId="{0059449F-18C6-4E2C-18F5-7A399E9BF6BB}"/>
          </ac:grpSpMkLst>
        </pc:grpChg>
        <pc:grpChg chg="mod">
          <ac:chgData name="川瀬 章義" userId="4d84333f-98a4-4564-b19f-c20553e0a217" providerId="ADAL" clId="{43C75F72-1D6E-48BB-BEE4-3FF4C37D9C36}" dt="2025-04-25T04:38:14.301" v="2794" actId="165"/>
          <ac:grpSpMkLst>
            <pc:docMk/>
            <pc:sldMk cId="1385485568" sldId="259"/>
            <ac:grpSpMk id="3383" creationId="{7E107957-05D3-D709-785A-BE332493C207}"/>
          </ac:grpSpMkLst>
        </pc:grpChg>
        <pc:grpChg chg="mod">
          <ac:chgData name="川瀬 章義" userId="4d84333f-98a4-4564-b19f-c20553e0a217" providerId="ADAL" clId="{43C75F72-1D6E-48BB-BEE4-3FF4C37D9C36}" dt="2025-04-25T04:38:14.301" v="2794" actId="165"/>
          <ac:grpSpMkLst>
            <pc:docMk/>
            <pc:sldMk cId="1385485568" sldId="259"/>
            <ac:grpSpMk id="3384" creationId="{61CA1B66-A52D-678F-68A0-72AA4A25EA57}"/>
          </ac:grpSpMkLst>
        </pc:grpChg>
        <pc:grpChg chg="add del mod">
          <ac:chgData name="川瀬 章義" userId="4d84333f-98a4-4564-b19f-c20553e0a217" providerId="ADAL" clId="{43C75F72-1D6E-48BB-BEE4-3FF4C37D9C36}" dt="2025-04-25T04:38:59.917" v="2798" actId="478"/>
          <ac:grpSpMkLst>
            <pc:docMk/>
            <pc:sldMk cId="1385485568" sldId="259"/>
            <ac:grpSpMk id="3429" creationId="{B98CF389-9662-4783-0D31-3E61BA3AE032}"/>
          </ac:grpSpMkLst>
        </pc:grpChg>
        <pc:grpChg chg="del mod">
          <ac:chgData name="川瀬 章義" userId="4d84333f-98a4-4564-b19f-c20553e0a217" providerId="ADAL" clId="{43C75F72-1D6E-48BB-BEE4-3FF4C37D9C36}" dt="2025-04-25T04:56:58.862" v="2879" actId="478"/>
          <ac:grpSpMkLst>
            <pc:docMk/>
            <pc:sldMk cId="1385485568" sldId="259"/>
            <ac:grpSpMk id="3474" creationId="{DCD26114-A93B-5351-0A16-2CCA17406C47}"/>
          </ac:grpSpMkLst>
        </pc:grpChg>
        <pc:grpChg chg="del mod">
          <ac:chgData name="川瀬 章義" userId="4d84333f-98a4-4564-b19f-c20553e0a217" providerId="ADAL" clId="{43C75F72-1D6E-48BB-BEE4-3FF4C37D9C36}" dt="2025-04-25T04:56:58.862" v="2879" actId="478"/>
          <ac:grpSpMkLst>
            <pc:docMk/>
            <pc:sldMk cId="1385485568" sldId="259"/>
            <ac:grpSpMk id="3483" creationId="{FFF6042A-A9C6-EDC7-D051-2ACDD124CE83}"/>
          </ac:grpSpMkLst>
        </pc:grpChg>
        <pc:grpChg chg="add del mod ord">
          <ac:chgData name="川瀬 章義" userId="4d84333f-98a4-4564-b19f-c20553e0a217" providerId="ADAL" clId="{43C75F72-1D6E-48BB-BEE4-3FF4C37D9C36}" dt="2025-04-25T04:36:23.925" v="2786" actId="478"/>
          <ac:grpSpMkLst>
            <pc:docMk/>
            <pc:sldMk cId="1385485568" sldId="259"/>
            <ac:grpSpMk id="3492" creationId="{B2CEAB9B-03D3-DF80-EEBA-F74ED59F7BFB}"/>
          </ac:grpSpMkLst>
        </pc:grpChg>
        <pc:grpChg chg="del mod">
          <ac:chgData name="川瀬 章義" userId="4d84333f-98a4-4564-b19f-c20553e0a217" providerId="ADAL" clId="{43C75F72-1D6E-48BB-BEE4-3FF4C37D9C36}" dt="2025-04-25T05:05:38.728" v="3016" actId="478"/>
          <ac:grpSpMkLst>
            <pc:docMk/>
            <pc:sldMk cId="1385485568" sldId="259"/>
            <ac:grpSpMk id="3555" creationId="{2B53AFC3-E5D1-96D4-1447-8C25760B61B4}"/>
          </ac:grpSpMkLst>
        </pc:grpChg>
        <pc:grpChg chg="add del mod">
          <ac:chgData name="川瀬 章義" userId="4d84333f-98a4-4564-b19f-c20553e0a217" providerId="ADAL" clId="{43C75F72-1D6E-48BB-BEE4-3FF4C37D9C36}" dt="2025-04-25T04:09:26.211" v="2664" actId="165"/>
          <ac:grpSpMkLst>
            <pc:docMk/>
            <pc:sldMk cId="1385485568" sldId="259"/>
            <ac:grpSpMk id="3593" creationId="{06369D2F-D498-4DA3-BF59-32A599018214}"/>
          </ac:grpSpMkLst>
        </pc:grpChg>
        <pc:grpChg chg="del mod topLvl">
          <ac:chgData name="川瀬 章義" userId="4d84333f-98a4-4564-b19f-c20553e0a217" providerId="ADAL" clId="{43C75F72-1D6E-48BB-BEE4-3FF4C37D9C36}" dt="2025-04-25T04:19:53.670" v="2750" actId="478"/>
          <ac:grpSpMkLst>
            <pc:docMk/>
            <pc:sldMk cId="1385485568" sldId="259"/>
            <ac:grpSpMk id="3594" creationId="{1736318B-4D5D-11CF-EC30-FC5B8ADF4202}"/>
          </ac:grpSpMkLst>
        </pc:grpChg>
        <pc:grpChg chg="del mod ord">
          <ac:chgData name="川瀬 章義" userId="4d84333f-98a4-4564-b19f-c20553e0a217" providerId="ADAL" clId="{43C75F72-1D6E-48BB-BEE4-3FF4C37D9C36}" dt="2025-04-25T04:34:53.787" v="2782" actId="478"/>
          <ac:grpSpMkLst>
            <pc:docMk/>
            <pc:sldMk cId="1385485568" sldId="259"/>
            <ac:grpSpMk id="3605" creationId="{454ECDC8-7175-8B88-A1CB-5412995DA9EC}"/>
          </ac:grpSpMkLst>
        </pc:grpChg>
        <pc:grpChg chg="del">
          <ac:chgData name="川瀬 章義" userId="4d84333f-98a4-4564-b19f-c20553e0a217" providerId="ADAL" clId="{43C75F72-1D6E-48BB-BEE4-3FF4C37D9C36}" dt="2025-04-25T04:43:58.102" v="2822" actId="165"/>
          <ac:grpSpMkLst>
            <pc:docMk/>
            <pc:sldMk cId="1385485568" sldId="259"/>
            <ac:grpSpMk id="3634" creationId="{021D73AD-786C-21D8-40D9-4A91B047781D}"/>
          </ac:grpSpMkLst>
        </pc:grpChg>
        <pc:grpChg chg="del mod topLvl">
          <ac:chgData name="川瀬 章義" userId="4d84333f-98a4-4564-b19f-c20553e0a217" providerId="ADAL" clId="{43C75F72-1D6E-48BB-BEE4-3FF4C37D9C36}" dt="2025-04-25T04:48:35.682" v="2832" actId="478"/>
          <ac:grpSpMkLst>
            <pc:docMk/>
            <pc:sldMk cId="1385485568" sldId="259"/>
            <ac:grpSpMk id="3635" creationId="{04D15BF5-F7C8-6398-447C-ECA6FC4A5D09}"/>
          </ac:grpSpMkLst>
        </pc:grpChg>
        <pc:grpChg chg="del mod">
          <ac:chgData name="川瀬 章義" userId="4d84333f-98a4-4564-b19f-c20553e0a217" providerId="ADAL" clId="{43C75F72-1D6E-48BB-BEE4-3FF4C37D9C36}" dt="2025-04-25T04:34:53.787" v="2782" actId="478"/>
          <ac:grpSpMkLst>
            <pc:docMk/>
            <pc:sldMk cId="1385485568" sldId="259"/>
            <ac:grpSpMk id="3651" creationId="{33FE03E0-E085-F4AF-B8A3-C0D5CC2E19A3}"/>
          </ac:grpSpMkLst>
        </pc:grpChg>
        <pc:grpChg chg="del">
          <ac:chgData name="川瀬 章義" userId="4d84333f-98a4-4564-b19f-c20553e0a217" providerId="ADAL" clId="{43C75F72-1D6E-48BB-BEE4-3FF4C37D9C36}" dt="2025-04-25T04:43:13.893" v="2820" actId="165"/>
          <ac:grpSpMkLst>
            <pc:docMk/>
            <pc:sldMk cId="1385485568" sldId="259"/>
            <ac:grpSpMk id="3652" creationId="{63A3BA2E-1B48-0D54-4634-09CA6BA6BCFA}"/>
          </ac:grpSpMkLst>
        </pc:grpChg>
        <pc:grpChg chg="del mod topLvl">
          <ac:chgData name="川瀬 章義" userId="4d84333f-98a4-4564-b19f-c20553e0a217" providerId="ADAL" clId="{43C75F72-1D6E-48BB-BEE4-3FF4C37D9C36}" dt="2025-04-25T04:53:55.822" v="2863" actId="478"/>
          <ac:grpSpMkLst>
            <pc:docMk/>
            <pc:sldMk cId="1385485568" sldId="259"/>
            <ac:grpSpMk id="3653" creationId="{C4E85C5D-6484-DAED-AB86-4B217420304A}"/>
          </ac:grpSpMkLst>
        </pc:grpChg>
        <pc:grpChg chg="del">
          <ac:chgData name="川瀬 章義" userId="4d84333f-98a4-4564-b19f-c20553e0a217" providerId="ADAL" clId="{43C75F72-1D6E-48BB-BEE4-3FF4C37D9C36}" dt="2025-04-25T04:43:34.901" v="2821" actId="165"/>
          <ac:grpSpMkLst>
            <pc:docMk/>
            <pc:sldMk cId="1385485568" sldId="259"/>
            <ac:grpSpMk id="3661" creationId="{1D8C2A64-75B8-2ED7-3DFB-3B6CB8DDCFAE}"/>
          </ac:grpSpMkLst>
        </pc:grpChg>
        <pc:grpChg chg="del mod topLvl">
          <ac:chgData name="川瀬 章義" userId="4d84333f-98a4-4564-b19f-c20553e0a217" providerId="ADAL" clId="{43C75F72-1D6E-48BB-BEE4-3FF4C37D9C36}" dt="2025-04-25T04:52:27.041" v="2856" actId="478"/>
          <ac:grpSpMkLst>
            <pc:docMk/>
            <pc:sldMk cId="1385485568" sldId="259"/>
            <ac:grpSpMk id="3662" creationId="{5E418058-FBA8-22D5-CB80-5D3E89628CBB}"/>
          </ac:grpSpMkLst>
        </pc:grpChg>
        <pc:grpChg chg="add mod">
          <ac:chgData name="川瀬 章義" userId="4d84333f-98a4-4564-b19f-c20553e0a217" providerId="ADAL" clId="{43C75F72-1D6E-48BB-BEE4-3FF4C37D9C36}" dt="2025-04-25T04:29:29.806" v="2765" actId="164"/>
          <ac:grpSpMkLst>
            <pc:docMk/>
            <pc:sldMk cId="1385485568" sldId="259"/>
            <ac:grpSpMk id="3713" creationId="{2B0677F7-BAC5-5D6D-0E6B-C3184F3E34F0}"/>
          </ac:grpSpMkLst>
        </pc:grpChg>
        <pc:grpChg chg="add del mod">
          <ac:chgData name="川瀬 章義" userId="4d84333f-98a4-4564-b19f-c20553e0a217" providerId="ADAL" clId="{43C75F72-1D6E-48BB-BEE4-3FF4C37D9C36}" dt="2025-04-25T03:16:04.247" v="1866" actId="478"/>
          <ac:grpSpMkLst>
            <pc:docMk/>
            <pc:sldMk cId="1385485568" sldId="259"/>
            <ac:grpSpMk id="3714" creationId="{072072A9-D6DE-315F-81C5-600881BAC5A4}"/>
          </ac:grpSpMkLst>
        </pc:grpChg>
        <pc:grpChg chg="add mod">
          <ac:chgData name="川瀬 章義" userId="4d84333f-98a4-4564-b19f-c20553e0a217" providerId="ADAL" clId="{43C75F72-1D6E-48BB-BEE4-3FF4C37D9C36}" dt="2025-04-25T04:29:39.004" v="2766" actId="164"/>
          <ac:grpSpMkLst>
            <pc:docMk/>
            <pc:sldMk cId="1385485568" sldId="259"/>
            <ac:grpSpMk id="3714" creationId="{1F29CC7D-6780-79A0-0901-B8928BF4B404}"/>
          </ac:grpSpMkLst>
        </pc:grpChg>
        <pc:grpChg chg="add mod">
          <ac:chgData name="川瀬 章義" userId="4d84333f-98a4-4564-b19f-c20553e0a217" providerId="ADAL" clId="{43C75F72-1D6E-48BB-BEE4-3FF4C37D9C36}" dt="2025-04-25T04:29:49.962" v="2768" actId="164"/>
          <ac:grpSpMkLst>
            <pc:docMk/>
            <pc:sldMk cId="1385485568" sldId="259"/>
            <ac:grpSpMk id="3715" creationId="{9EE0E89B-D9F4-6C0E-F97B-02F0001AD14F}"/>
          </ac:grpSpMkLst>
        </pc:grpChg>
        <pc:grpChg chg="add mod">
          <ac:chgData name="川瀬 章義" userId="4d84333f-98a4-4564-b19f-c20553e0a217" providerId="ADAL" clId="{43C75F72-1D6E-48BB-BEE4-3FF4C37D9C36}" dt="2025-04-25T04:31:12.719" v="2771" actId="164"/>
          <ac:grpSpMkLst>
            <pc:docMk/>
            <pc:sldMk cId="1385485568" sldId="259"/>
            <ac:grpSpMk id="3716" creationId="{0FFA7AEC-68A0-89C3-A3DB-9E04B4EB3ED8}"/>
          </ac:grpSpMkLst>
        </pc:grpChg>
        <pc:grpChg chg="add mod">
          <ac:chgData name="川瀬 章義" userId="4d84333f-98a4-4564-b19f-c20553e0a217" providerId="ADAL" clId="{43C75F72-1D6E-48BB-BEE4-3FF4C37D9C36}" dt="2025-04-25T04:31:43.445" v="2772" actId="164"/>
          <ac:grpSpMkLst>
            <pc:docMk/>
            <pc:sldMk cId="1385485568" sldId="259"/>
            <ac:grpSpMk id="3717" creationId="{4F29B5B5-ABA1-A288-1846-662E48BAEABD}"/>
          </ac:grpSpMkLst>
        </pc:grpChg>
        <pc:grpChg chg="add mod">
          <ac:chgData name="川瀬 章義" userId="4d84333f-98a4-4564-b19f-c20553e0a217" providerId="ADAL" clId="{43C75F72-1D6E-48BB-BEE4-3FF4C37D9C36}" dt="2025-04-25T03:18:09.376" v="1911" actId="571"/>
          <ac:grpSpMkLst>
            <pc:docMk/>
            <pc:sldMk cId="1385485568" sldId="259"/>
            <ac:grpSpMk id="3718" creationId="{85DFB87D-F5AA-1B16-B9D2-10CCE22B8098}"/>
          </ac:grpSpMkLst>
        </pc:grpChg>
        <pc:grpChg chg="add mod">
          <ac:chgData name="川瀬 章義" userId="4d84333f-98a4-4564-b19f-c20553e0a217" providerId="ADAL" clId="{43C75F72-1D6E-48BB-BEE4-3FF4C37D9C36}" dt="2025-04-25T04:31:57.658" v="2773" actId="164"/>
          <ac:grpSpMkLst>
            <pc:docMk/>
            <pc:sldMk cId="1385485568" sldId="259"/>
            <ac:grpSpMk id="3718" creationId="{8A41BE43-CE29-BC34-E910-476EE0A9F521}"/>
          </ac:grpSpMkLst>
        </pc:grpChg>
        <pc:grpChg chg="add mod">
          <ac:chgData name="川瀬 章義" userId="4d84333f-98a4-4564-b19f-c20553e0a217" providerId="ADAL" clId="{43C75F72-1D6E-48BB-BEE4-3FF4C37D9C36}" dt="2025-04-25T04:32:06.590" v="2774" actId="164"/>
          <ac:grpSpMkLst>
            <pc:docMk/>
            <pc:sldMk cId="1385485568" sldId="259"/>
            <ac:grpSpMk id="3719" creationId="{B839DD66-9B0B-8562-5B57-CAD6E55CEF73}"/>
          </ac:grpSpMkLst>
        </pc:grpChg>
        <pc:grpChg chg="add mod">
          <ac:chgData name="川瀬 章義" userId="4d84333f-98a4-4564-b19f-c20553e0a217" providerId="ADAL" clId="{43C75F72-1D6E-48BB-BEE4-3FF4C37D9C36}" dt="2025-04-25T04:33:47.047" v="2778" actId="571"/>
          <ac:grpSpMkLst>
            <pc:docMk/>
            <pc:sldMk cId="1385485568" sldId="259"/>
            <ac:grpSpMk id="3720" creationId="{0CB5D22C-FA0F-C245-6633-EFF950D56EFE}"/>
          </ac:grpSpMkLst>
        </pc:grpChg>
        <pc:grpChg chg="add mod">
          <ac:chgData name="川瀬 章義" userId="4d84333f-98a4-4564-b19f-c20553e0a217" providerId="ADAL" clId="{43C75F72-1D6E-48BB-BEE4-3FF4C37D9C36}" dt="2025-04-25T03:20:59.806" v="2028" actId="555"/>
          <ac:grpSpMkLst>
            <pc:docMk/>
            <pc:sldMk cId="1385485568" sldId="259"/>
            <ac:grpSpMk id="3721" creationId="{5AAA935B-22B5-2C63-006B-410DA373576F}"/>
          </ac:grpSpMkLst>
        </pc:grpChg>
        <pc:grpChg chg="del ord">
          <ac:chgData name="川瀬 章義" userId="4d84333f-98a4-4564-b19f-c20553e0a217" providerId="ADAL" clId="{43C75F72-1D6E-48BB-BEE4-3FF4C37D9C36}" dt="2025-04-25T04:41:10.618" v="2802" actId="165"/>
          <ac:grpSpMkLst>
            <pc:docMk/>
            <pc:sldMk cId="1385485568" sldId="259"/>
            <ac:grpSpMk id="3722" creationId="{85F1EBB5-A76A-8C5E-0004-E9EEBB5A828D}"/>
          </ac:grpSpMkLst>
        </pc:grpChg>
        <pc:grpChg chg="del mod topLvl">
          <ac:chgData name="川瀬 章義" userId="4d84333f-98a4-4564-b19f-c20553e0a217" providerId="ADAL" clId="{43C75F72-1D6E-48BB-BEE4-3FF4C37D9C36}" dt="2025-04-25T04:42:56.172" v="2816" actId="478"/>
          <ac:grpSpMkLst>
            <pc:docMk/>
            <pc:sldMk cId="1385485568" sldId="259"/>
            <ac:grpSpMk id="3725" creationId="{19C1AC7D-9E89-C4F7-7964-044197B37647}"/>
          </ac:grpSpMkLst>
        </pc:grpChg>
        <pc:grpChg chg="mod">
          <ac:chgData name="川瀬 章義" userId="4d84333f-98a4-4564-b19f-c20553e0a217" providerId="ADAL" clId="{43C75F72-1D6E-48BB-BEE4-3FF4C37D9C36}" dt="2025-04-25T04:41:10.618" v="2802" actId="165"/>
          <ac:grpSpMkLst>
            <pc:docMk/>
            <pc:sldMk cId="1385485568" sldId="259"/>
            <ac:grpSpMk id="3727" creationId="{31B06218-5410-CDBC-6699-1B8B2207AE9F}"/>
          </ac:grpSpMkLst>
        </pc:grpChg>
        <pc:grpChg chg="mod">
          <ac:chgData name="川瀬 章義" userId="4d84333f-98a4-4564-b19f-c20553e0a217" providerId="ADAL" clId="{43C75F72-1D6E-48BB-BEE4-3FF4C37D9C36}" dt="2025-04-25T04:41:10.618" v="2802" actId="165"/>
          <ac:grpSpMkLst>
            <pc:docMk/>
            <pc:sldMk cId="1385485568" sldId="259"/>
            <ac:grpSpMk id="3728" creationId="{CBDC0DE8-BD7C-89F0-3936-8DFCF3B1626C}"/>
          </ac:grpSpMkLst>
        </pc:grpChg>
        <pc:grpChg chg="mod">
          <ac:chgData name="川瀬 章義" userId="4d84333f-98a4-4564-b19f-c20553e0a217" providerId="ADAL" clId="{43C75F72-1D6E-48BB-BEE4-3FF4C37D9C36}" dt="2025-04-25T04:41:10.618" v="2802" actId="165"/>
          <ac:grpSpMkLst>
            <pc:docMk/>
            <pc:sldMk cId="1385485568" sldId="259"/>
            <ac:grpSpMk id="3729" creationId="{5EF967D5-A62C-7D06-295A-6DD51A54BEE6}"/>
          </ac:grpSpMkLst>
        </pc:grpChg>
        <pc:grpChg chg="mod">
          <ac:chgData name="川瀬 章義" userId="4d84333f-98a4-4564-b19f-c20553e0a217" providerId="ADAL" clId="{43C75F72-1D6E-48BB-BEE4-3FF4C37D9C36}" dt="2025-04-25T04:41:10.618" v="2802" actId="165"/>
          <ac:grpSpMkLst>
            <pc:docMk/>
            <pc:sldMk cId="1385485568" sldId="259"/>
            <ac:grpSpMk id="3730" creationId="{EEA97B1B-07FC-D7E7-BB00-FD665AC07FD5}"/>
          </ac:grpSpMkLst>
        </pc:grpChg>
        <pc:grpChg chg="del">
          <ac:chgData name="川瀬 章義" userId="4d84333f-98a4-4564-b19f-c20553e0a217" providerId="ADAL" clId="{43C75F72-1D6E-48BB-BEE4-3FF4C37D9C36}" dt="2025-04-25T04:40:57.459" v="2801" actId="165"/>
          <ac:grpSpMkLst>
            <pc:docMk/>
            <pc:sldMk cId="1385485568" sldId="259"/>
            <ac:grpSpMk id="3743" creationId="{24CE2087-99C4-8E45-C4CA-D0D37CEC6D64}"/>
          </ac:grpSpMkLst>
        </pc:grpChg>
        <pc:grpChg chg="del mod topLvl">
          <ac:chgData name="川瀬 章義" userId="4d84333f-98a4-4564-b19f-c20553e0a217" providerId="ADAL" clId="{43C75F72-1D6E-48BB-BEE4-3FF4C37D9C36}" dt="2025-04-25T04:42:56.172" v="2816" actId="478"/>
          <ac:grpSpMkLst>
            <pc:docMk/>
            <pc:sldMk cId="1385485568" sldId="259"/>
            <ac:grpSpMk id="3746" creationId="{6C5AE678-5B7B-DFCE-68D2-597E317F5C64}"/>
          </ac:grpSpMkLst>
        </pc:grpChg>
        <pc:grpChg chg="mod">
          <ac:chgData name="川瀬 章義" userId="4d84333f-98a4-4564-b19f-c20553e0a217" providerId="ADAL" clId="{43C75F72-1D6E-48BB-BEE4-3FF4C37D9C36}" dt="2025-04-25T04:40:57.459" v="2801" actId="165"/>
          <ac:grpSpMkLst>
            <pc:docMk/>
            <pc:sldMk cId="1385485568" sldId="259"/>
            <ac:grpSpMk id="3748" creationId="{FCE1CB39-4AAC-3EDA-62EF-254DB946D7DB}"/>
          </ac:grpSpMkLst>
        </pc:grpChg>
        <pc:grpChg chg="mod">
          <ac:chgData name="川瀬 章義" userId="4d84333f-98a4-4564-b19f-c20553e0a217" providerId="ADAL" clId="{43C75F72-1D6E-48BB-BEE4-3FF4C37D9C36}" dt="2025-04-25T04:40:57.459" v="2801" actId="165"/>
          <ac:grpSpMkLst>
            <pc:docMk/>
            <pc:sldMk cId="1385485568" sldId="259"/>
            <ac:grpSpMk id="3749" creationId="{F93E32E8-DE6B-52A3-8F5D-5E2622C7FE6F}"/>
          </ac:grpSpMkLst>
        </pc:grpChg>
        <pc:grpChg chg="mod">
          <ac:chgData name="川瀬 章義" userId="4d84333f-98a4-4564-b19f-c20553e0a217" providerId="ADAL" clId="{43C75F72-1D6E-48BB-BEE4-3FF4C37D9C36}" dt="2025-04-25T04:40:57.459" v="2801" actId="165"/>
          <ac:grpSpMkLst>
            <pc:docMk/>
            <pc:sldMk cId="1385485568" sldId="259"/>
            <ac:grpSpMk id="3750" creationId="{3DA6C76D-D2D5-14A3-2378-090DAA12A886}"/>
          </ac:grpSpMkLst>
        </pc:grpChg>
        <pc:grpChg chg="mod">
          <ac:chgData name="川瀬 章義" userId="4d84333f-98a4-4564-b19f-c20553e0a217" providerId="ADAL" clId="{43C75F72-1D6E-48BB-BEE4-3FF4C37D9C36}" dt="2025-04-25T04:40:57.459" v="2801" actId="165"/>
          <ac:grpSpMkLst>
            <pc:docMk/>
            <pc:sldMk cId="1385485568" sldId="259"/>
            <ac:grpSpMk id="3751" creationId="{38B72D0C-CDD8-791B-3668-A4E49AF6793A}"/>
          </ac:grpSpMkLst>
        </pc:grpChg>
        <pc:grpChg chg="del ord">
          <ac:chgData name="川瀬 章義" userId="4d84333f-98a4-4564-b19f-c20553e0a217" providerId="ADAL" clId="{43C75F72-1D6E-48BB-BEE4-3FF4C37D9C36}" dt="2025-04-25T04:39:48.818" v="2799" actId="165"/>
          <ac:grpSpMkLst>
            <pc:docMk/>
            <pc:sldMk cId="1385485568" sldId="259"/>
            <ac:grpSpMk id="3765" creationId="{616FF96B-34D7-DC17-6A42-86D29E72EAE3}"/>
          </ac:grpSpMkLst>
        </pc:grpChg>
        <pc:grpChg chg="del mod topLvl">
          <ac:chgData name="川瀬 章義" userId="4d84333f-98a4-4564-b19f-c20553e0a217" providerId="ADAL" clId="{43C75F72-1D6E-48BB-BEE4-3FF4C37D9C36}" dt="2025-04-25T04:42:38.563" v="2811" actId="478"/>
          <ac:grpSpMkLst>
            <pc:docMk/>
            <pc:sldMk cId="1385485568" sldId="259"/>
            <ac:grpSpMk id="3768" creationId="{D6082E39-F4A5-BB10-F06B-7E8849CCD32A}"/>
          </ac:grpSpMkLst>
        </pc:grpChg>
        <pc:grpChg chg="mod">
          <ac:chgData name="川瀬 章義" userId="4d84333f-98a4-4564-b19f-c20553e0a217" providerId="ADAL" clId="{43C75F72-1D6E-48BB-BEE4-3FF4C37D9C36}" dt="2025-04-25T04:39:48.818" v="2799" actId="165"/>
          <ac:grpSpMkLst>
            <pc:docMk/>
            <pc:sldMk cId="1385485568" sldId="259"/>
            <ac:grpSpMk id="3770" creationId="{0E88E31D-A48E-F060-8DBE-48816A53C60E}"/>
          </ac:grpSpMkLst>
        </pc:grpChg>
        <pc:grpChg chg="mod">
          <ac:chgData name="川瀬 章義" userId="4d84333f-98a4-4564-b19f-c20553e0a217" providerId="ADAL" clId="{43C75F72-1D6E-48BB-BEE4-3FF4C37D9C36}" dt="2025-04-25T04:39:48.818" v="2799" actId="165"/>
          <ac:grpSpMkLst>
            <pc:docMk/>
            <pc:sldMk cId="1385485568" sldId="259"/>
            <ac:grpSpMk id="3771" creationId="{CA807BA7-EAD4-C05B-F71D-B849FF37F44F}"/>
          </ac:grpSpMkLst>
        </pc:grpChg>
        <pc:grpChg chg="mod">
          <ac:chgData name="川瀬 章義" userId="4d84333f-98a4-4564-b19f-c20553e0a217" providerId="ADAL" clId="{43C75F72-1D6E-48BB-BEE4-3FF4C37D9C36}" dt="2025-04-25T04:39:48.818" v="2799" actId="165"/>
          <ac:grpSpMkLst>
            <pc:docMk/>
            <pc:sldMk cId="1385485568" sldId="259"/>
            <ac:grpSpMk id="3772" creationId="{B0775CE0-564C-4F15-8162-B8B7868FB53C}"/>
          </ac:grpSpMkLst>
        </pc:grpChg>
        <pc:grpChg chg="mod">
          <ac:chgData name="川瀬 章義" userId="4d84333f-98a4-4564-b19f-c20553e0a217" providerId="ADAL" clId="{43C75F72-1D6E-48BB-BEE4-3FF4C37D9C36}" dt="2025-04-25T04:39:48.818" v="2799" actId="165"/>
          <ac:grpSpMkLst>
            <pc:docMk/>
            <pc:sldMk cId="1385485568" sldId="259"/>
            <ac:grpSpMk id="3773" creationId="{D4619C12-9632-3B83-C39F-CD4980B6B59A}"/>
          </ac:grpSpMkLst>
        </pc:grpChg>
        <pc:grpChg chg="add mod">
          <ac:chgData name="川瀬 章義" userId="4d84333f-98a4-4564-b19f-c20553e0a217" providerId="ADAL" clId="{43C75F72-1D6E-48BB-BEE4-3FF4C37D9C36}" dt="2025-04-25T03:34:39.473" v="2247" actId="571"/>
          <ac:grpSpMkLst>
            <pc:docMk/>
            <pc:sldMk cId="1385485568" sldId="259"/>
            <ac:grpSpMk id="3788" creationId="{05A74DF9-07CA-64EF-9D92-CBC3B364ED6F}"/>
          </ac:grpSpMkLst>
        </pc:grpChg>
        <pc:grpChg chg="add mod">
          <ac:chgData name="川瀬 章義" userId="4d84333f-98a4-4564-b19f-c20553e0a217" providerId="ADAL" clId="{43C75F72-1D6E-48BB-BEE4-3FF4C37D9C36}" dt="2025-04-25T04:33:47.047" v="2778" actId="571"/>
          <ac:grpSpMkLst>
            <pc:docMk/>
            <pc:sldMk cId="1385485568" sldId="259"/>
            <ac:grpSpMk id="3792" creationId="{D3FC49CB-133E-A121-0E78-EA0EB70D8F1C}"/>
          </ac:grpSpMkLst>
        </pc:grpChg>
        <pc:grpChg chg="add mod">
          <ac:chgData name="川瀬 章義" userId="4d84333f-98a4-4564-b19f-c20553e0a217" providerId="ADAL" clId="{43C75F72-1D6E-48BB-BEE4-3FF4C37D9C36}" dt="2025-04-25T03:40:02.636" v="2635" actId="1076"/>
          <ac:grpSpMkLst>
            <pc:docMk/>
            <pc:sldMk cId="1385485568" sldId="259"/>
            <ac:grpSpMk id="3794" creationId="{1A4509CD-F712-B70E-52F1-5D0C9A13FF4B}"/>
          </ac:grpSpMkLst>
        </pc:grpChg>
        <pc:grpChg chg="add mod">
          <ac:chgData name="川瀬 章義" userId="4d84333f-98a4-4564-b19f-c20553e0a217" providerId="ADAL" clId="{43C75F72-1D6E-48BB-BEE4-3FF4C37D9C36}" dt="2025-04-25T04:33:47.047" v="2778" actId="571"/>
          <ac:grpSpMkLst>
            <pc:docMk/>
            <pc:sldMk cId="1385485568" sldId="259"/>
            <ac:grpSpMk id="3801" creationId="{1661E106-94D0-4FF9-81DF-034B0E67DD01}"/>
          </ac:grpSpMkLst>
        </pc:grpChg>
        <pc:grpChg chg="add del mod">
          <ac:chgData name="川瀬 章義" userId="4d84333f-98a4-4564-b19f-c20553e0a217" providerId="ADAL" clId="{43C75F72-1D6E-48BB-BEE4-3FF4C37D9C36}" dt="2025-04-25T04:17:23.370" v="2732"/>
          <ac:grpSpMkLst>
            <pc:docMk/>
            <pc:sldMk cId="1385485568" sldId="259"/>
            <ac:grpSpMk id="3811" creationId="{EB90F386-EB0C-5FA2-DB12-5C2285D27382}"/>
          </ac:grpSpMkLst>
        </pc:grpChg>
        <pc:grpChg chg="add mod">
          <ac:chgData name="川瀬 章義" userId="4d84333f-98a4-4564-b19f-c20553e0a217" providerId="ADAL" clId="{43C75F72-1D6E-48BB-BEE4-3FF4C37D9C36}" dt="2025-04-25T04:34:45.314" v="2781" actId="555"/>
          <ac:grpSpMkLst>
            <pc:docMk/>
            <pc:sldMk cId="1385485568" sldId="259"/>
            <ac:grpSpMk id="3815" creationId="{26C6896B-EDD7-6D74-1F21-582988D2D5CC}"/>
          </ac:grpSpMkLst>
        </pc:grpChg>
        <pc:grpChg chg="add mod">
          <ac:chgData name="川瀬 章義" userId="4d84333f-98a4-4564-b19f-c20553e0a217" providerId="ADAL" clId="{43C75F72-1D6E-48BB-BEE4-3FF4C37D9C36}" dt="2025-04-25T04:34:45.314" v="2781" actId="555"/>
          <ac:grpSpMkLst>
            <pc:docMk/>
            <pc:sldMk cId="1385485568" sldId="259"/>
            <ac:grpSpMk id="3825" creationId="{50989F96-731E-BF25-CDC4-A0073D860EF5}"/>
          </ac:grpSpMkLst>
        </pc:grpChg>
        <pc:grpChg chg="add del mod">
          <ac:chgData name="川瀬 章義" userId="4d84333f-98a4-4564-b19f-c20553e0a217" providerId="ADAL" clId="{43C75F72-1D6E-48BB-BEE4-3FF4C37D9C36}" dt="2025-04-25T05:19:32.491" v="3138" actId="478"/>
          <ac:grpSpMkLst>
            <pc:docMk/>
            <pc:sldMk cId="1385485568" sldId="259"/>
            <ac:grpSpMk id="3827" creationId="{65E12917-03D6-BBB4-828F-3F0002F59BE7}"/>
          </ac:grpSpMkLst>
        </pc:grpChg>
        <pc:grpChg chg="add del mod">
          <ac:chgData name="川瀬 章義" userId="4d84333f-98a4-4564-b19f-c20553e0a217" providerId="ADAL" clId="{43C75F72-1D6E-48BB-BEE4-3FF4C37D9C36}" dt="2025-04-25T05:19:27.079" v="3137" actId="478"/>
          <ac:grpSpMkLst>
            <pc:docMk/>
            <pc:sldMk cId="1385485568" sldId="259"/>
            <ac:grpSpMk id="3828" creationId="{AE317F87-7B0E-8A0C-EE0A-856C440BB191}"/>
          </ac:grpSpMkLst>
        </pc:grpChg>
        <pc:grpChg chg="del">
          <ac:chgData name="川瀬 章義" userId="4d84333f-98a4-4564-b19f-c20553e0a217" providerId="ADAL" clId="{43C75F72-1D6E-48BB-BEE4-3FF4C37D9C36}" dt="2025-04-25T04:57:58.946" v="2884" actId="165"/>
          <ac:grpSpMkLst>
            <pc:docMk/>
            <pc:sldMk cId="1385485568" sldId="259"/>
            <ac:grpSpMk id="3830" creationId="{6FB5AE2A-A46D-676A-1F6E-7132102345CC}"/>
          </ac:grpSpMkLst>
        </pc:grpChg>
        <pc:grpChg chg="del mod topLvl">
          <ac:chgData name="川瀬 章義" userId="4d84333f-98a4-4564-b19f-c20553e0a217" providerId="ADAL" clId="{43C75F72-1D6E-48BB-BEE4-3FF4C37D9C36}" dt="2025-04-25T05:23:01.168" v="3162" actId="478"/>
          <ac:grpSpMkLst>
            <pc:docMk/>
            <pc:sldMk cId="1385485568" sldId="259"/>
            <ac:grpSpMk id="3831" creationId="{1C2C6033-FF06-143A-B077-F8A0A55B64C5}"/>
          </ac:grpSpMkLst>
        </pc:grpChg>
        <pc:grpChg chg="mod">
          <ac:chgData name="川瀬 章義" userId="4d84333f-98a4-4564-b19f-c20553e0a217" providerId="ADAL" clId="{43C75F72-1D6E-48BB-BEE4-3FF4C37D9C36}" dt="2025-04-25T04:57:58.946" v="2884" actId="165"/>
          <ac:grpSpMkLst>
            <pc:docMk/>
            <pc:sldMk cId="1385485568" sldId="259"/>
            <ac:grpSpMk id="3834" creationId="{E8B8F903-D2E3-6DDE-F4B5-5C3CC6C35913}"/>
          </ac:grpSpMkLst>
        </pc:grpChg>
        <pc:grpChg chg="mod">
          <ac:chgData name="川瀬 章義" userId="4d84333f-98a4-4564-b19f-c20553e0a217" providerId="ADAL" clId="{43C75F72-1D6E-48BB-BEE4-3FF4C37D9C36}" dt="2025-04-25T04:57:58.946" v="2884" actId="165"/>
          <ac:grpSpMkLst>
            <pc:docMk/>
            <pc:sldMk cId="1385485568" sldId="259"/>
            <ac:grpSpMk id="3835" creationId="{A8AD724E-B1B0-2BCB-E0F6-6FA54677DB73}"/>
          </ac:grpSpMkLst>
        </pc:grpChg>
        <pc:grpChg chg="mod">
          <ac:chgData name="川瀬 章義" userId="4d84333f-98a4-4564-b19f-c20553e0a217" providerId="ADAL" clId="{43C75F72-1D6E-48BB-BEE4-3FF4C37D9C36}" dt="2025-04-25T04:57:58.946" v="2884" actId="165"/>
          <ac:grpSpMkLst>
            <pc:docMk/>
            <pc:sldMk cId="1385485568" sldId="259"/>
            <ac:grpSpMk id="3836" creationId="{F6005D50-046E-EF15-CFFA-F606BD9D511B}"/>
          </ac:grpSpMkLst>
        </pc:grpChg>
        <pc:grpChg chg="add del mod">
          <ac:chgData name="川瀬 章義" userId="4d84333f-98a4-4564-b19f-c20553e0a217" providerId="ADAL" clId="{43C75F72-1D6E-48BB-BEE4-3FF4C37D9C36}" dt="2025-04-25T05:01:18.644" v="2955" actId="478"/>
          <ac:grpSpMkLst>
            <pc:docMk/>
            <pc:sldMk cId="1385485568" sldId="259"/>
            <ac:grpSpMk id="3849" creationId="{1450B74B-4D8C-5B39-6DCB-1974CE2B4994}"/>
          </ac:grpSpMkLst>
        </pc:grpChg>
        <pc:grpChg chg="add mod">
          <ac:chgData name="川瀬 章義" userId="4d84333f-98a4-4564-b19f-c20553e0a217" providerId="ADAL" clId="{43C75F72-1D6E-48BB-BEE4-3FF4C37D9C36}" dt="2025-04-25T04:35:03.134" v="2783" actId="555"/>
          <ac:grpSpMkLst>
            <pc:docMk/>
            <pc:sldMk cId="1385485568" sldId="259"/>
            <ac:grpSpMk id="3852" creationId="{12D14F96-99FB-5943-06E1-622985145021}"/>
          </ac:grpSpMkLst>
        </pc:grpChg>
        <pc:grpChg chg="add mod">
          <ac:chgData name="川瀬 章義" userId="4d84333f-98a4-4564-b19f-c20553e0a217" providerId="ADAL" clId="{43C75F72-1D6E-48BB-BEE4-3FF4C37D9C36}" dt="2025-04-25T04:37:07.773" v="2789" actId="555"/>
          <ac:grpSpMkLst>
            <pc:docMk/>
            <pc:sldMk cId="1385485568" sldId="259"/>
            <ac:grpSpMk id="3856" creationId="{EBF8D5E7-FD83-8D3E-B144-784884D48632}"/>
          </ac:grpSpMkLst>
        </pc:grpChg>
        <pc:grpChg chg="add mod">
          <ac:chgData name="川瀬 章義" userId="4d84333f-98a4-4564-b19f-c20553e0a217" providerId="ADAL" clId="{43C75F72-1D6E-48BB-BEE4-3FF4C37D9C36}" dt="2025-04-25T04:37:19.489" v="2790" actId="555"/>
          <ac:grpSpMkLst>
            <pc:docMk/>
            <pc:sldMk cId="1385485568" sldId="259"/>
            <ac:grpSpMk id="3860" creationId="{7CBD5F05-AB82-8C09-C0D0-CA079D8F8EB8}"/>
          </ac:grpSpMkLst>
        </pc:grpChg>
        <pc:grpChg chg="add del mod">
          <ac:chgData name="川瀬 章義" userId="4d84333f-98a4-4564-b19f-c20553e0a217" providerId="ADAL" clId="{43C75F72-1D6E-48BB-BEE4-3FF4C37D9C36}" dt="2025-04-25T05:09:23.034" v="3071" actId="478"/>
          <ac:grpSpMkLst>
            <pc:docMk/>
            <pc:sldMk cId="1385485568" sldId="259"/>
            <ac:grpSpMk id="3870" creationId="{EA62A8FF-4378-50DE-9F75-603F94F875F9}"/>
          </ac:grpSpMkLst>
        </pc:grpChg>
        <pc:grpChg chg="add mod">
          <ac:chgData name="川瀬 章義" userId="4d84333f-98a4-4564-b19f-c20553e0a217" providerId="ADAL" clId="{43C75F72-1D6E-48BB-BEE4-3FF4C37D9C36}" dt="2025-04-25T04:51:49.643" v="2837" actId="571"/>
          <ac:grpSpMkLst>
            <pc:docMk/>
            <pc:sldMk cId="1385485568" sldId="259"/>
            <ac:grpSpMk id="3871" creationId="{0EB2E615-EFAB-4E1E-6D0A-E79AE99405D8}"/>
          </ac:grpSpMkLst>
        </pc:grpChg>
        <pc:grpChg chg="add del mod">
          <ac:chgData name="川瀬 章義" userId="4d84333f-98a4-4564-b19f-c20553e0a217" providerId="ADAL" clId="{43C75F72-1D6E-48BB-BEE4-3FF4C37D9C36}" dt="2025-04-25T05:10:16.188" v="3089" actId="478"/>
          <ac:grpSpMkLst>
            <pc:docMk/>
            <pc:sldMk cId="1385485568" sldId="259"/>
            <ac:grpSpMk id="3875" creationId="{7AF375C1-A277-38C4-00D5-36A70437D17C}"/>
          </ac:grpSpMkLst>
        </pc:grpChg>
        <pc:grpChg chg="add del mod">
          <ac:chgData name="川瀬 章義" userId="4d84333f-98a4-4564-b19f-c20553e0a217" providerId="ADAL" clId="{43C75F72-1D6E-48BB-BEE4-3FF4C37D9C36}" dt="2025-04-25T05:09:50.424" v="3076" actId="478"/>
          <ac:grpSpMkLst>
            <pc:docMk/>
            <pc:sldMk cId="1385485568" sldId="259"/>
            <ac:grpSpMk id="3879" creationId="{4812B8BE-DE1C-D285-9EF5-21AC06CF66FF}"/>
          </ac:grpSpMkLst>
        </pc:grpChg>
        <pc:grpChg chg="add mod">
          <ac:chgData name="川瀬 章義" userId="4d84333f-98a4-4564-b19f-c20553e0a217" providerId="ADAL" clId="{43C75F72-1D6E-48BB-BEE4-3FF4C37D9C36}" dt="2025-04-25T04:55:54.135" v="2871" actId="571"/>
          <ac:grpSpMkLst>
            <pc:docMk/>
            <pc:sldMk cId="1385485568" sldId="259"/>
            <ac:grpSpMk id="3885" creationId="{DA4D2C81-21FF-990A-D304-9356A13AC6E9}"/>
          </ac:grpSpMkLst>
        </pc:grpChg>
        <pc:grpChg chg="add mod">
          <ac:chgData name="川瀬 章義" userId="4d84333f-98a4-4564-b19f-c20553e0a217" providerId="ADAL" clId="{43C75F72-1D6E-48BB-BEE4-3FF4C37D9C36}" dt="2025-04-25T04:55:54.135" v="2871" actId="571"/>
          <ac:grpSpMkLst>
            <pc:docMk/>
            <pc:sldMk cId="1385485568" sldId="259"/>
            <ac:grpSpMk id="3889" creationId="{EC649BD8-FE8D-34DC-DD0C-FC7930574AD6}"/>
          </ac:grpSpMkLst>
        </pc:grpChg>
        <pc:grpChg chg="add del mod">
          <ac:chgData name="川瀬 章義" userId="4d84333f-98a4-4564-b19f-c20553e0a217" providerId="ADAL" clId="{43C75F72-1D6E-48BB-BEE4-3FF4C37D9C36}" dt="2025-04-25T05:12:07.360" v="3119" actId="478"/>
          <ac:grpSpMkLst>
            <pc:docMk/>
            <pc:sldMk cId="1385485568" sldId="259"/>
            <ac:grpSpMk id="3893" creationId="{8464C057-9FC4-393F-EFE8-79A416E792C1}"/>
          </ac:grpSpMkLst>
        </pc:grpChg>
        <pc:grpChg chg="add del mod">
          <ac:chgData name="川瀬 章義" userId="4d84333f-98a4-4564-b19f-c20553e0a217" providerId="ADAL" clId="{43C75F72-1D6E-48BB-BEE4-3FF4C37D9C36}" dt="2025-04-25T05:13:54.388" v="3124" actId="478"/>
          <ac:grpSpMkLst>
            <pc:docMk/>
            <pc:sldMk cId="1385485568" sldId="259"/>
            <ac:grpSpMk id="3897" creationId="{3B3DE239-3124-BFE7-8ABD-385DEB2C6C9C}"/>
          </ac:grpSpMkLst>
        </pc:grpChg>
        <pc:grpChg chg="add del mod">
          <ac:chgData name="川瀬 章義" userId="4d84333f-98a4-4564-b19f-c20553e0a217" providerId="ADAL" clId="{43C75F72-1D6E-48BB-BEE4-3FF4C37D9C36}" dt="2025-04-25T05:01:16.041" v="2954" actId="552"/>
          <ac:grpSpMkLst>
            <pc:docMk/>
            <pc:sldMk cId="1385485568" sldId="259"/>
            <ac:grpSpMk id="3901" creationId="{2E3388CD-8720-4655-CBEC-4A4EFE96DF45}"/>
          </ac:grpSpMkLst>
        </pc:grp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28" creationId="{48D15681-546E-4EAD-CDE7-693B028D545F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33" creationId="{4BEADCB2-8232-601A-3DE7-91C63AF0399C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34" creationId="{34940455-6328-01F4-C157-4E8683F3849F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35" creationId="{8D78562E-6259-7605-D842-A93DA09F309B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36" creationId="{BE7A470B-6483-A1BA-8AC5-2FA2E8E7A227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37" creationId="{12EEE8DD-CB11-F460-F248-426363C51F50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38" creationId="{6A3B3180-EB5B-6467-4458-BB4164A513A4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39" creationId="{91866FCE-522D-7ED1-E1D1-B7C41D669BF1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40" creationId="{CBBAEA2E-4195-9A39-502E-1CD9194F03E4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41" creationId="{8255EC36-64B8-2E80-DF8A-6D22493EB3D4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42" creationId="{4BCDDE10-D4E9-4022-7D7B-327F938DDC8C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43" creationId="{48749639-76CC-6174-848C-099D11805C0D}"/>
          </ac:picMkLst>
        </pc:picChg>
        <pc:picChg chg="mod">
          <ac:chgData name="川瀬 章義" userId="4d84333f-98a4-4564-b19f-c20553e0a217" providerId="ADAL" clId="{43C75F72-1D6E-48BB-BEE4-3FF4C37D9C36}" dt="2025-04-25T04:57:50.087" v="2881" actId="165"/>
          <ac:picMkLst>
            <pc:docMk/>
            <pc:sldMk cId="1385485568" sldId="259"/>
            <ac:picMk id="44" creationId="{23E02000-CEDC-15C6-F7FC-0AA77ACB947B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51" creationId="{22F43273-E6E0-2B33-D51E-F8779568E0C3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56" creationId="{D05A276B-8AB1-C5E8-64CE-6294D64D04B5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57" creationId="{0DF33917-A813-8A3D-580E-C54FF3065D9F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58" creationId="{221BA8D2-E1CE-45E4-B152-DD1DD6E5AAD4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59" creationId="{7DF0050B-6EE2-FEAA-318A-C75B9F0759B4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60" creationId="{97FDB434-1309-42A0-C24A-93E7E71D3AC8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61" creationId="{8E30D5A4-3E34-F077-0E9B-D6B5E969A5E5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62" creationId="{47DCD10A-23D8-FE43-1905-50F1D32A784C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63" creationId="{FB9E6B5F-33D5-81A2-B2DC-6BAD4C8DF8A1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2432" creationId="{1872AC6E-7BCE-F48A-A369-D99D648587B7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2433" creationId="{48EE7D83-72BB-1149-7923-86F17D51D6E3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2434" creationId="{5A685C55-D5D8-828B-5153-C33D7C04D3EC}"/>
          </ac:picMkLst>
        </pc:picChg>
        <pc:picChg chg="mod">
          <ac:chgData name="川瀬 章義" userId="4d84333f-98a4-4564-b19f-c20553e0a217" providerId="ADAL" clId="{43C75F72-1D6E-48BB-BEE4-3FF4C37D9C36}" dt="2025-04-25T04:57:43.421" v="2880" actId="165"/>
          <ac:picMkLst>
            <pc:docMk/>
            <pc:sldMk cId="1385485568" sldId="259"/>
            <ac:picMk id="2435" creationId="{8E1280AE-4DAF-0159-D16E-8C8A843AB3DD}"/>
          </ac:picMkLst>
        </pc:picChg>
        <pc:picChg chg="mod">
          <ac:chgData name="川瀬 章義" userId="4d84333f-98a4-4564-b19f-c20553e0a217" providerId="ADAL" clId="{43C75F72-1D6E-48BB-BEE4-3FF4C37D9C36}" dt="2025-04-25T05:05:13.348" v="3012" actId="12788"/>
          <ac:picMkLst>
            <pc:docMk/>
            <pc:sldMk cId="1385485568" sldId="259"/>
            <ac:picMk id="2445" creationId="{18803741-75EC-0605-21AD-6D061C22F0B7}"/>
          </ac:picMkLst>
        </pc:picChg>
        <pc:picChg chg="mod">
          <ac:chgData name="川瀬 章義" userId="4d84333f-98a4-4564-b19f-c20553e0a217" providerId="ADAL" clId="{43C75F72-1D6E-48BB-BEE4-3FF4C37D9C36}" dt="2025-04-25T05:07:48.880" v="3058"/>
          <ac:picMkLst>
            <pc:docMk/>
            <pc:sldMk cId="1385485568" sldId="259"/>
            <ac:picMk id="2450" creationId="{874FABD4-9EE5-0DDA-8B33-CDF23A521D3E}"/>
          </ac:picMkLst>
        </pc:picChg>
        <pc:picChg chg="mod">
          <ac:chgData name="川瀬 章義" userId="4d84333f-98a4-4564-b19f-c20553e0a217" providerId="ADAL" clId="{43C75F72-1D6E-48BB-BEE4-3FF4C37D9C36}" dt="2025-04-25T05:07:58.042" v="3062"/>
          <ac:picMkLst>
            <pc:docMk/>
            <pc:sldMk cId="1385485568" sldId="259"/>
            <ac:picMk id="2454" creationId="{246C5184-D0DF-1126-80E1-6211974B66B3}"/>
          </ac:picMkLst>
        </pc:picChg>
        <pc:picChg chg="mod">
          <ac:chgData name="川瀬 章義" userId="4d84333f-98a4-4564-b19f-c20553e0a217" providerId="ADAL" clId="{43C75F72-1D6E-48BB-BEE4-3FF4C37D9C36}" dt="2025-04-25T05:08:46.784" v="3068" actId="571"/>
          <ac:picMkLst>
            <pc:docMk/>
            <pc:sldMk cId="1385485568" sldId="259"/>
            <ac:picMk id="2459" creationId="{6811FBF1-6876-C51E-59F2-C0B61B2BE49A}"/>
          </ac:picMkLst>
        </pc:picChg>
        <pc:picChg chg="mod">
          <ac:chgData name="川瀬 章義" userId="4d84333f-98a4-4564-b19f-c20553e0a217" providerId="ADAL" clId="{43C75F72-1D6E-48BB-BEE4-3FF4C37D9C36}" dt="2025-04-25T05:09:02.595" v="3069" actId="571"/>
          <ac:picMkLst>
            <pc:docMk/>
            <pc:sldMk cId="1385485568" sldId="259"/>
            <ac:picMk id="2469" creationId="{8F37DA37-52A4-4441-9AF1-2C1EA5182A05}"/>
          </ac:picMkLst>
        </pc:picChg>
        <pc:picChg chg="mod">
          <ac:chgData name="川瀬 章義" userId="4d84333f-98a4-4564-b19f-c20553e0a217" providerId="ADAL" clId="{43C75F72-1D6E-48BB-BEE4-3FF4C37D9C36}" dt="2025-04-25T05:09:19.629" v="3070" actId="571"/>
          <ac:picMkLst>
            <pc:docMk/>
            <pc:sldMk cId="1385485568" sldId="259"/>
            <ac:picMk id="2474" creationId="{03714245-3939-17ED-5C04-94B155E9FE3F}"/>
          </ac:picMkLst>
        </pc:picChg>
        <pc:picChg chg="mod">
          <ac:chgData name="川瀬 章義" userId="4d84333f-98a4-4564-b19f-c20553e0a217" providerId="ADAL" clId="{43C75F72-1D6E-48BB-BEE4-3FF4C37D9C36}" dt="2025-04-25T05:11:15.930" v="3110" actId="571"/>
          <ac:picMkLst>
            <pc:docMk/>
            <pc:sldMk cId="1385485568" sldId="259"/>
            <ac:picMk id="2477" creationId="{3A8B42B7-CE1C-03B9-900E-0651F569452C}"/>
          </ac:picMkLst>
        </pc:picChg>
        <pc:picChg chg="mod">
          <ac:chgData name="川瀬 章義" userId="4d84333f-98a4-4564-b19f-c20553e0a217" providerId="ADAL" clId="{43C75F72-1D6E-48BB-BEE4-3FF4C37D9C36}" dt="2025-04-25T05:11:41.882" v="3115"/>
          <ac:picMkLst>
            <pc:docMk/>
            <pc:sldMk cId="1385485568" sldId="259"/>
            <ac:picMk id="2481" creationId="{C3F40421-4357-E4C1-0C80-2C56BC711EE4}"/>
          </ac:picMkLst>
        </pc:picChg>
        <pc:picChg chg="mod">
          <ac:chgData name="川瀬 章義" userId="4d84333f-98a4-4564-b19f-c20553e0a217" providerId="ADAL" clId="{43C75F72-1D6E-48BB-BEE4-3FF4C37D9C36}" dt="2025-04-25T05:12:46.324" v="3120" actId="571"/>
          <ac:picMkLst>
            <pc:docMk/>
            <pc:sldMk cId="1385485568" sldId="259"/>
            <ac:picMk id="2485" creationId="{DBAB46A2-D2C2-C1F8-D05F-7701B46BD841}"/>
          </ac:picMkLst>
        </pc:picChg>
        <pc:picChg chg="mod">
          <ac:chgData name="川瀬 章義" userId="4d84333f-98a4-4564-b19f-c20553e0a217" providerId="ADAL" clId="{43C75F72-1D6E-48BB-BEE4-3FF4C37D9C36}" dt="2025-04-25T05:16:36.815" v="3129" actId="571"/>
          <ac:picMkLst>
            <pc:docMk/>
            <pc:sldMk cId="1385485568" sldId="259"/>
            <ac:picMk id="2490" creationId="{E649EAA6-0DBA-BB04-33B9-BC57BFAB0A7D}"/>
          </ac:picMkLst>
        </pc:picChg>
        <pc:picChg chg="mod">
          <ac:chgData name="川瀬 章義" userId="4d84333f-98a4-4564-b19f-c20553e0a217" providerId="ADAL" clId="{43C75F72-1D6E-48BB-BEE4-3FF4C37D9C36}" dt="2025-04-25T05:16:36.815" v="3129" actId="571"/>
          <ac:picMkLst>
            <pc:docMk/>
            <pc:sldMk cId="1385485568" sldId="259"/>
            <ac:picMk id="2495" creationId="{1CB41B7D-196D-8E27-71AE-B3A932B69CD4}"/>
          </ac:picMkLst>
        </pc:picChg>
        <pc:picChg chg="mod">
          <ac:chgData name="川瀬 章義" userId="4d84333f-98a4-4564-b19f-c20553e0a217" providerId="ADAL" clId="{43C75F72-1D6E-48BB-BEE4-3FF4C37D9C36}" dt="2025-04-25T04:09:13.640" v="2661" actId="165"/>
          <ac:picMkLst>
            <pc:docMk/>
            <pc:sldMk cId="1385485568" sldId="259"/>
            <ac:picMk id="2497" creationId="{36FF33EE-0417-2F8F-230F-9D4730DC5540}"/>
          </ac:picMkLst>
        </pc:picChg>
        <pc:picChg chg="add mod">
          <ac:chgData name="川瀬 章義" userId="4d84333f-98a4-4564-b19f-c20553e0a217" providerId="ADAL" clId="{43C75F72-1D6E-48BB-BEE4-3FF4C37D9C36}" dt="2025-04-25T05:24:03.129" v="3171" actId="164"/>
          <ac:picMkLst>
            <pc:docMk/>
            <pc:sldMk cId="1385485568" sldId="259"/>
            <ac:picMk id="2499" creationId="{2B8E349A-375A-BAF9-1FDF-43C6BDA3770D}"/>
          </ac:picMkLst>
        </pc:picChg>
        <pc:picChg chg="mod">
          <ac:chgData name="川瀬 章義" userId="4d84333f-98a4-4564-b19f-c20553e0a217" providerId="ADAL" clId="{43C75F72-1D6E-48BB-BEE4-3FF4C37D9C36}" dt="2025-04-25T04:09:13.640" v="2661" actId="165"/>
          <ac:picMkLst>
            <pc:docMk/>
            <pc:sldMk cId="1385485568" sldId="259"/>
            <ac:picMk id="2499" creationId="{7FAA51C0-02D7-3045-4500-4E9D62EB76DE}"/>
          </ac:picMkLst>
        </pc:picChg>
        <pc:picChg chg="mod">
          <ac:chgData name="川瀬 章義" userId="4d84333f-98a4-4564-b19f-c20553e0a217" providerId="ADAL" clId="{43C75F72-1D6E-48BB-BEE4-3FF4C37D9C36}" dt="2025-04-25T05:04:20.074" v="2997" actId="12788"/>
          <ac:picMkLst>
            <pc:docMk/>
            <pc:sldMk cId="1385485568" sldId="259"/>
            <ac:picMk id="2504" creationId="{9B999809-9B7D-6C34-E1CC-F89422DF099D}"/>
          </ac:picMkLst>
        </pc:picChg>
        <pc:picChg chg="mod">
          <ac:chgData name="川瀬 章義" userId="4d84333f-98a4-4564-b19f-c20553e0a217" providerId="ADAL" clId="{43C75F72-1D6E-48BB-BEE4-3FF4C37D9C36}" dt="2025-04-25T04:09:13.640" v="2661" actId="165"/>
          <ac:picMkLst>
            <pc:docMk/>
            <pc:sldMk cId="1385485568" sldId="259"/>
            <ac:picMk id="2505" creationId="{A47C805C-4EC1-81D9-D27A-2668EC88C38D}"/>
          </ac:picMkLst>
        </pc:picChg>
        <pc:picChg chg="add del mod">
          <ac:chgData name="川瀬 章義" userId="4d84333f-98a4-4564-b19f-c20553e0a217" providerId="ADAL" clId="{43C75F72-1D6E-48BB-BEE4-3FF4C37D9C36}" dt="2025-04-25T05:20:30.064" v="3142"/>
          <ac:picMkLst>
            <pc:docMk/>
            <pc:sldMk cId="1385485568" sldId="259"/>
            <ac:picMk id="2505" creationId="{AFD8C0F6-B174-C8EA-4FC9-85A6C38735B3}"/>
          </ac:picMkLst>
        </pc:picChg>
        <pc:picChg chg="mod">
          <ac:chgData name="川瀬 章義" userId="4d84333f-98a4-4564-b19f-c20553e0a217" providerId="ADAL" clId="{43C75F72-1D6E-48BB-BEE4-3FF4C37D9C36}" dt="2025-04-25T04:09:13.640" v="2661" actId="165"/>
          <ac:picMkLst>
            <pc:docMk/>
            <pc:sldMk cId="1385485568" sldId="259"/>
            <ac:picMk id="2506" creationId="{BDAC1EE3-3181-9EC1-B2D9-819B9327BA97}"/>
          </ac:picMkLst>
        </pc:picChg>
        <pc:picChg chg="add mod">
          <ac:chgData name="川瀬 章義" userId="4d84333f-98a4-4564-b19f-c20553e0a217" providerId="ADAL" clId="{43C75F72-1D6E-48BB-BEE4-3FF4C37D9C36}" dt="2025-04-25T05:24:07.688" v="3172" actId="164"/>
          <ac:picMkLst>
            <pc:docMk/>
            <pc:sldMk cId="1385485568" sldId="259"/>
            <ac:picMk id="2506" creationId="{EBDF7441-F209-DC10-CA59-FD5DFA65D857}"/>
          </ac:picMkLst>
        </pc:picChg>
        <pc:picChg chg="add del mod">
          <ac:chgData name="川瀬 章義" userId="4d84333f-98a4-4564-b19f-c20553e0a217" providerId="ADAL" clId="{43C75F72-1D6E-48BB-BEE4-3FF4C37D9C36}" dt="2025-04-25T05:24:17.642" v="3173" actId="164"/>
          <ac:picMkLst>
            <pc:docMk/>
            <pc:sldMk cId="1385485568" sldId="259"/>
            <ac:picMk id="2507" creationId="{6571D2E5-3FD4-01AD-200C-3F6C7B94DF19}"/>
          </ac:picMkLst>
        </pc:picChg>
        <pc:picChg chg="mod">
          <ac:chgData name="川瀬 章義" userId="4d84333f-98a4-4564-b19f-c20553e0a217" providerId="ADAL" clId="{43C75F72-1D6E-48BB-BEE4-3FF4C37D9C36}" dt="2025-04-25T04:09:13.640" v="2661" actId="165"/>
          <ac:picMkLst>
            <pc:docMk/>
            <pc:sldMk cId="1385485568" sldId="259"/>
            <ac:picMk id="2507" creationId="{C5583BF5-3492-BE13-6A80-9AC67EAD72AB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26" creationId="{8A0337BB-E225-6697-6F32-25E54AE1969C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27" creationId="{D14CE510-82BE-521F-208E-575BD263A861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28" creationId="{8524ECB7-B1AF-9FB8-337C-822A6249A74B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29" creationId="{689CEC71-4C7B-74ED-4850-2B0CFC85052D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30" creationId="{BFDD25BB-7175-7599-AD9F-11C880F4929D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31" creationId="{6211A736-0593-87A6-1248-309C984DCC56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32" creationId="{52433D0C-89AF-561D-BCCA-3474E224A18F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33" creationId="{124EB979-6D02-FC93-14D8-7D0615FA07E8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34" creationId="{D35ABFDF-9ED1-BBB7-B9CF-7DC4BB305A48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35" creationId="{C1FD125A-89BA-8B03-DD6E-E95235E13298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36" creationId="{F61F362C-2693-03A4-FB7D-B02E664302C2}"/>
          </ac:picMkLst>
        </pc:picChg>
        <pc:picChg chg="mod">
          <ac:chgData name="川瀬 章義" userId="4d84333f-98a4-4564-b19f-c20553e0a217" providerId="ADAL" clId="{43C75F72-1D6E-48BB-BEE4-3FF4C37D9C36}" dt="2025-04-25T04:08:21.686" v="2651" actId="165"/>
          <ac:picMkLst>
            <pc:docMk/>
            <pc:sldMk cId="1385485568" sldId="259"/>
            <ac:picMk id="2537" creationId="{D3AA96AF-B979-923E-2AB3-03066B488175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75" creationId="{CB25287F-029C-5957-42EC-9B77E916F529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80" creationId="{6FD205E1-3798-ED89-0E8E-409FEF21075A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81" creationId="{571D1665-FE2A-ACC5-CFEC-8555EC817D26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82" creationId="{DA657CEB-6002-67AF-8C0C-9DE2AE78A9FA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83" creationId="{35448976-6284-61EF-81E7-DB441DFFE162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84" creationId="{8C5AC47C-B2D2-DA9F-BD50-A4D6EA45BD16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85" creationId="{B7B6C9DC-600C-2324-1F12-B68B387BF34B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86" creationId="{1ED50F49-FAFE-5030-34DD-62B3A3BA9737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87" creationId="{9F78EE3F-A957-8388-D741-492815F2C481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88" creationId="{33BB9A78-C54F-15A1-A1B1-6745FCA05B1F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89" creationId="{44572E95-81A1-EFE5-A592-8AAA92758500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90" creationId="{C04F855C-D946-6D80-29A9-8F694294C17E}"/>
          </ac:picMkLst>
        </pc:picChg>
        <pc:picChg chg="mod">
          <ac:chgData name="川瀬 章義" userId="4d84333f-98a4-4564-b19f-c20553e0a217" providerId="ADAL" clId="{43C75F72-1D6E-48BB-BEE4-3FF4C37D9C36}" dt="2025-04-25T04:09:00.690" v="2659" actId="165"/>
          <ac:picMkLst>
            <pc:docMk/>
            <pc:sldMk cId="1385485568" sldId="259"/>
            <ac:picMk id="2591" creationId="{88B0D337-31BF-A6B2-CDED-574722E095E7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24" creationId="{3604F179-FCAA-40E7-FBC6-05DF329FC484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25" creationId="{44F67BA6-5B9D-E51E-8A04-4BF224367D61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26" creationId="{02402865-7B74-9794-7218-7A93C5A4B5CD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27" creationId="{90EE45C1-03B2-8B01-11DA-F8194B8B3933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28" creationId="{5A1F0CD1-C07D-E275-E5B4-24F8CC96496F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29" creationId="{BDBD36A9-903F-9E4C-C31B-3B75D028ADC9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30" creationId="{84FFCDEC-8FD2-5F40-859D-05A73C562C13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31" creationId="{2849C3EA-102B-214D-6AAA-D70A94B0979A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32" creationId="{B58F6B40-C060-4273-D5CC-99479E492C7A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33" creationId="{62487FD0-EB41-8F88-A4A0-9FF9CBDFE6EF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34" creationId="{FE1A6A41-E5E1-A02B-563A-094690DF0DF4}"/>
          </ac:picMkLst>
        </pc:picChg>
        <pc:picChg chg="mod">
          <ac:chgData name="川瀬 章義" userId="4d84333f-98a4-4564-b19f-c20553e0a217" providerId="ADAL" clId="{43C75F72-1D6E-48BB-BEE4-3FF4C37D9C36}" dt="2025-04-25T04:08:32.989" v="2653" actId="165"/>
          <ac:picMkLst>
            <pc:docMk/>
            <pc:sldMk cId="1385485568" sldId="259"/>
            <ac:picMk id="2635" creationId="{DB14B20F-6CD9-84CC-3181-7624668DBD87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42" creationId="{EE791DF0-8253-63AD-CC28-AB9562E5E272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47" creationId="{91EF5A28-B4A1-A24C-DC2D-507B3D00C762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48" creationId="{4AB8C9C2-56A5-FCD7-B6F7-4D857595CB34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49" creationId="{7F89B02E-A0E6-C3B3-B50A-BC6B46AB623D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50" creationId="{A84801C9-DD46-8029-B634-B74813BBF34C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51" creationId="{03345258-9E17-E342-6E64-1F5FDC3CD7D5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52" creationId="{A3213E90-7B47-2D66-62C1-4031845C4327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53" creationId="{CE27A2D0-384B-653F-19B6-3A5A7997FC29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54" creationId="{FAB19886-770E-2A58-AD8A-E0CE949EFD58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55" creationId="{FDB767CC-F125-9B6E-0486-E5EA36FF230B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56" creationId="{FCA2F557-D084-48FA-E886-897A4D00BDBE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57" creationId="{E8EBB179-2CA4-04B0-D2A1-982DE4739CB5}"/>
          </ac:picMkLst>
        </pc:picChg>
        <pc:picChg chg="mod">
          <ac:chgData name="川瀬 章義" userId="4d84333f-98a4-4564-b19f-c20553e0a217" providerId="ADAL" clId="{43C75F72-1D6E-48BB-BEE4-3FF4C37D9C36}" dt="2025-04-25T04:08:27.331" v="2652" actId="165"/>
          <ac:picMkLst>
            <pc:docMk/>
            <pc:sldMk cId="1385485568" sldId="259"/>
            <ac:picMk id="2658" creationId="{96997782-6986-5F71-F216-EDEDFEC76EDF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65" creationId="{B255934E-D947-3329-7730-3B9241F89C82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70" creationId="{B47AB5DB-6626-3F46-7087-072451113C61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71" creationId="{67B6DE12-F321-B762-C4E9-1A20C51A00B3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72" creationId="{96F3AE50-48D1-57D9-7295-F5C6540D7614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73" creationId="{820BE326-121F-3C5E-7B8D-6EE88EC400E3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74" creationId="{641BB720-5D86-74D7-4DF2-C0E5DD47E841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75" creationId="{5C653F90-743D-CF64-D483-3BFCADA4948B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76" creationId="{66A508F6-9D3A-8506-B778-6561B2A6DF58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77" creationId="{1A1EC2D6-0ADB-B9DE-556E-23F18F827010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78" creationId="{5D6B0DF0-D71A-0EA9-2FD6-46B67E354BEF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79" creationId="{4A683FC0-BBDC-9354-57C7-B1FC52478B47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80" creationId="{552F7F01-4C14-AC9B-154A-AF3D11E46E63}"/>
          </ac:picMkLst>
        </pc:picChg>
        <pc:picChg chg="mod">
          <ac:chgData name="川瀬 章義" userId="4d84333f-98a4-4564-b19f-c20553e0a217" providerId="ADAL" clId="{43C75F72-1D6E-48BB-BEE4-3FF4C37D9C36}" dt="2025-04-25T04:08:02.005" v="2649" actId="165"/>
          <ac:picMkLst>
            <pc:docMk/>
            <pc:sldMk cId="1385485568" sldId="259"/>
            <ac:picMk id="2681" creationId="{680FAEEC-1CB5-2F62-4A03-9912A98FF089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34" creationId="{37529067-869F-B277-B057-537AD39621A3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39" creationId="{CF66CDBC-AA70-3108-C1C3-48F38F673E8D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40" creationId="{DF0A25EB-6406-F1E9-E8BB-B6B4629E3816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41" creationId="{AC5922CA-DE95-CCAA-AD87-C345DB1834BA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42" creationId="{F109DD15-A0E4-DA04-A8E3-E7697E9D6B30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43" creationId="{8D27CA4A-C355-E6F6-494B-937B16194F6B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44" creationId="{2A76C4EB-FA17-A12E-95BF-F338DB191F28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45" creationId="{561D31EA-238E-FCE8-532D-F583CDF3992F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46" creationId="{D807AC6C-F9AE-F779-CE3F-2F08681542AA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47" creationId="{C51CF5B8-CD18-9DFE-C1DE-7B9FDCB2302F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48" creationId="{0B424DC9-515B-DAF5-433B-B379C76E780E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49" creationId="{00106D28-F6EC-FF1B-37ED-007F54ABCFC4}"/>
          </ac:picMkLst>
        </pc:picChg>
        <pc:picChg chg="mod">
          <ac:chgData name="川瀬 章義" userId="4d84333f-98a4-4564-b19f-c20553e0a217" providerId="ADAL" clId="{43C75F72-1D6E-48BB-BEE4-3FF4C37D9C36}" dt="2025-04-25T04:09:06.222" v="2660" actId="165"/>
          <ac:picMkLst>
            <pc:docMk/>
            <pc:sldMk cId="1385485568" sldId="259"/>
            <ac:picMk id="2750" creationId="{029CB932-C779-403A-4D6C-5C38E2452B04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757" creationId="{3BF505A9-675F-022E-DA6B-C73EEDBC656F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759" creationId="{A082B095-4EFE-6BD8-16D7-357E581C8742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760" creationId="{DAB8FE06-0728-EBE3-CE2F-F68315F4B57C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761" creationId="{401337DC-51E3-7C69-C2A3-F9F26A45AF8C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874" creationId="{B223FAB6-D9D2-9652-EEE0-2D265D7B60FA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875" creationId="{9C1C4056-C910-6052-5238-38B2DF40E667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876" creationId="{398B33D4-3C58-CB62-70B8-257BB2D6A346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30" creationId="{F95438E5-8E6A-F39D-1D0E-C651D6BDD5DC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35" creationId="{7CA40B9F-5B4B-70A0-8315-D2A2FD5CFC8E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36" creationId="{C68846C4-1241-99F7-3CA5-A3927D02CD3A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37" creationId="{7C28D7AF-7832-D7D9-1A29-85E32AC8A158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38" creationId="{4CD154C6-E0C1-F75C-5421-246267022D94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39" creationId="{D2B12260-AE91-360C-E25C-BC5F14CF756E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40" creationId="{5D54E043-4BFE-6A7B-B21F-45157CE8F558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41" creationId="{EAB041A0-85DF-112F-A75A-61652664AB38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42" creationId="{8145AFA9-7D7B-AA63-9D65-94E8C3E940C3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43" creationId="{3A6FED71-7F5A-BADD-D747-049FFE573922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44" creationId="{7B732A28-8EEB-5792-9A1C-73B2CB4DC620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45" creationId="{C35945AD-59BE-C554-8ACF-1A76D19E9B4E}"/>
          </ac:picMkLst>
        </pc:picChg>
        <pc:picChg chg="mod">
          <ac:chgData name="川瀬 章義" userId="4d84333f-98a4-4564-b19f-c20553e0a217" providerId="ADAL" clId="{43C75F72-1D6E-48BB-BEE4-3FF4C37D9C36}" dt="2025-04-25T04:41:24.375" v="2803" actId="165"/>
          <ac:picMkLst>
            <pc:docMk/>
            <pc:sldMk cId="1385485568" sldId="259"/>
            <ac:picMk id="2946" creationId="{797A8FE4-163E-F7C6-DDB8-4B0FA391087A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950" creationId="{E600BCAD-04BD-30BD-39D0-5BA6E816BCA8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951" creationId="{0DC52518-D8C7-D393-2043-793086E83EDD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952" creationId="{FFAA1795-1B0F-0D87-2D38-522F4AC6EA88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954" creationId="{336BCA46-0579-1FFC-7325-E7AE463DCD66}"/>
          </ac:picMkLst>
        </pc:picChg>
        <pc:picChg chg="mod">
          <ac:chgData name="川瀬 章義" userId="4d84333f-98a4-4564-b19f-c20553e0a217" providerId="ADAL" clId="{43C75F72-1D6E-48BB-BEE4-3FF4C37D9C36}" dt="2025-04-25T04:08:16.485" v="2650" actId="165"/>
          <ac:picMkLst>
            <pc:docMk/>
            <pc:sldMk cId="1385485568" sldId="259"/>
            <ac:picMk id="2955" creationId="{62BD4ABF-20C5-31B4-9542-79E47485BE15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15" creationId="{59F01692-5DA0-68C9-51E4-517B6484FB1E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20" creationId="{7670361D-FB84-DDF9-853D-2A840BACCDB7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21" creationId="{BD89B1CF-57D3-297C-3553-E24C45184E38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22" creationId="{9A1773F0-E59D-2165-B02A-C948DA74891B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23" creationId="{B41ED43B-0D63-53B8-596A-BD63A973AA66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24" creationId="{B82D06C4-4DE4-DE56-DDDF-03FA13B7E787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25" creationId="{7C4FF944-4835-5D7F-0A1B-A67B06AB7887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26" creationId="{9EE6DF15-D024-3735-8004-E26C0E185DCF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27" creationId="{6899C633-3FFF-CF2A-DE50-55F036C0AA31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28" creationId="{BD083232-DAE6-6EA0-FE1C-FD7D754E12CD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29" creationId="{F2D0F869-EAFA-AA1B-5EE1-84D412C1E251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30" creationId="{534D3DE6-9602-840D-84BA-A1C01F620B7F}"/>
          </ac:picMkLst>
        </pc:picChg>
        <pc:picChg chg="mod">
          <ac:chgData name="川瀬 章義" userId="4d84333f-98a4-4564-b19f-c20553e0a217" providerId="ADAL" clId="{43C75F72-1D6E-48BB-BEE4-3FF4C37D9C36}" dt="2025-04-25T04:08:37.392" v="2654" actId="165"/>
          <ac:picMkLst>
            <pc:docMk/>
            <pc:sldMk cId="1385485568" sldId="259"/>
            <ac:picMk id="3331" creationId="{F14B2C9A-6B58-AB5F-A46B-4CAFB9D1AEB5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40" creationId="{B55C2CA3-F463-79FE-8FE0-215F155263E1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46" creationId="{82206B27-13F8-9F3B-5B0F-02E883ACA6D8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47" creationId="{4C0983EF-39EA-1E55-3134-72B934D92320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48" creationId="{540C61C2-4E80-D910-E2F3-D2F3F6FC8E4C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49" creationId="{7B3DEA2D-9F2C-7BF6-CE3C-F358A1F30B70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50" creationId="{2D67EECF-FB6E-4334-AD56-56F075C9A553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51" creationId="{063F0CA1-286A-58D3-93C7-6E98B090D564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52" creationId="{9B13FED6-1CB2-DCDA-747C-22BAE5448F0A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53" creationId="{28098A7C-34EE-3D34-4326-83C0EDBD89E7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57" creationId="{761668D7-5891-0DFD-81E3-0DE2780961BB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58" creationId="{9F27EDBE-ACE8-30C3-302B-29F6FB3CCD29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59" creationId="{1DC3CA95-2BE1-0607-A719-AF99595364BC}"/>
          </ac:picMkLst>
        </pc:picChg>
        <pc:picChg chg="mod">
          <ac:chgData name="川瀬 章義" userId="4d84333f-98a4-4564-b19f-c20553e0a217" providerId="ADAL" clId="{43C75F72-1D6E-48BB-BEE4-3FF4C37D9C36}" dt="2025-04-25T04:08:41.893" v="2655" actId="165"/>
          <ac:picMkLst>
            <pc:docMk/>
            <pc:sldMk cId="1385485568" sldId="259"/>
            <ac:picMk id="3362" creationId="{CDE453C0-203D-9C56-9129-00E3BF30F66C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80" creationId="{FCF2C555-EA13-F239-1826-3CAA6FB25AB9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85" creationId="{B184E41C-11D9-DF28-88D4-A91FE35DA504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86" creationId="{2EF936AD-643B-EA25-A39A-8ECCA22C1C73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87" creationId="{372E2917-5E57-871B-26C3-825C6A88C177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88" creationId="{E6935E14-6BF4-7480-34E6-1F9795B62F0F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89" creationId="{BDBC3F5D-D456-9609-45D1-41F2D6F9B60C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90" creationId="{F95B7251-0943-A17E-D712-B5FF766CF0A2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91" creationId="{3086B158-98CF-F882-56C0-78C2C8C9849B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92" creationId="{53742AA3-389C-18E0-AE28-1435B866865B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93" creationId="{D2A59F36-8167-5FC8-1762-E4F87CAF5ABB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94" creationId="{872DF026-AB69-A47A-361F-FBE9A9CA821D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95" creationId="{B094625F-04A9-D024-4057-51E14174242B}"/>
          </ac:picMkLst>
        </pc:picChg>
        <pc:picChg chg="mod">
          <ac:chgData name="川瀬 章義" userId="4d84333f-98a4-4564-b19f-c20553e0a217" providerId="ADAL" clId="{43C75F72-1D6E-48BB-BEE4-3FF4C37D9C36}" dt="2025-04-25T04:38:14.301" v="2794" actId="165"/>
          <ac:picMkLst>
            <pc:docMk/>
            <pc:sldMk cId="1385485568" sldId="259"/>
            <ac:picMk id="3396" creationId="{7EC8754E-ED94-AD98-A67E-726BD23854C6}"/>
          </ac:picMkLst>
        </pc:picChg>
        <pc:picChg chg="mod">
          <ac:chgData name="川瀬 章義" userId="4d84333f-98a4-4564-b19f-c20553e0a217" providerId="ADAL" clId="{43C75F72-1D6E-48BB-BEE4-3FF4C37D9C36}" dt="2025-04-25T04:09:26.211" v="2664" actId="165"/>
          <ac:picMkLst>
            <pc:docMk/>
            <pc:sldMk cId="1385485568" sldId="259"/>
            <ac:picMk id="3597" creationId="{B5B1364E-3474-9B13-8FE7-6277806EBF8C}"/>
          </ac:picMkLst>
        </pc:picChg>
        <pc:picChg chg="mod">
          <ac:chgData name="川瀬 章義" userId="4d84333f-98a4-4564-b19f-c20553e0a217" providerId="ADAL" clId="{43C75F72-1D6E-48BB-BEE4-3FF4C37D9C36}" dt="2025-04-25T04:09:26.211" v="2664" actId="165"/>
          <ac:picMkLst>
            <pc:docMk/>
            <pc:sldMk cId="1385485568" sldId="259"/>
            <ac:picMk id="3598" creationId="{6788E736-920F-2095-367C-A5EC3D4BE1D0}"/>
          </ac:picMkLst>
        </pc:picChg>
        <pc:picChg chg="mod">
          <ac:chgData name="川瀬 章義" userId="4d84333f-98a4-4564-b19f-c20553e0a217" providerId="ADAL" clId="{43C75F72-1D6E-48BB-BEE4-3FF4C37D9C36}" dt="2025-04-25T04:09:26.211" v="2664" actId="165"/>
          <ac:picMkLst>
            <pc:docMk/>
            <pc:sldMk cId="1385485568" sldId="259"/>
            <ac:picMk id="3599" creationId="{5B8924FF-7B01-EDF6-5ACF-C00D93B2A6C6}"/>
          </ac:picMkLst>
        </pc:picChg>
        <pc:picChg chg="mod">
          <ac:chgData name="川瀬 章義" userId="4d84333f-98a4-4564-b19f-c20553e0a217" providerId="ADAL" clId="{43C75F72-1D6E-48BB-BEE4-3FF4C37D9C36}" dt="2025-04-25T04:09:26.211" v="2664" actId="165"/>
          <ac:picMkLst>
            <pc:docMk/>
            <pc:sldMk cId="1385485568" sldId="259"/>
            <ac:picMk id="3600" creationId="{92B1DBA1-268C-85F8-6D94-EFAE6E03E052}"/>
          </ac:picMkLst>
        </pc:picChg>
        <pc:picChg chg="mod">
          <ac:chgData name="川瀬 章義" userId="4d84333f-98a4-4564-b19f-c20553e0a217" providerId="ADAL" clId="{43C75F72-1D6E-48BB-BEE4-3FF4C37D9C36}" dt="2025-04-25T04:09:26.211" v="2664" actId="165"/>
          <ac:picMkLst>
            <pc:docMk/>
            <pc:sldMk cId="1385485568" sldId="259"/>
            <ac:picMk id="3601" creationId="{18C15C3A-7CA9-C50B-8DE3-AB34580CDED1}"/>
          </ac:picMkLst>
        </pc:picChg>
        <pc:picChg chg="mod">
          <ac:chgData name="川瀬 章義" userId="4d84333f-98a4-4564-b19f-c20553e0a217" providerId="ADAL" clId="{43C75F72-1D6E-48BB-BEE4-3FF4C37D9C36}" dt="2025-04-25T04:43:58.102" v="2822" actId="165"/>
          <ac:picMkLst>
            <pc:docMk/>
            <pc:sldMk cId="1385485568" sldId="259"/>
            <ac:picMk id="3638" creationId="{F025A48D-EF80-6DF6-2766-B38B992514B4}"/>
          </ac:picMkLst>
        </pc:picChg>
        <pc:picChg chg="mod">
          <ac:chgData name="川瀬 章義" userId="4d84333f-98a4-4564-b19f-c20553e0a217" providerId="ADAL" clId="{43C75F72-1D6E-48BB-BEE4-3FF4C37D9C36}" dt="2025-04-25T04:43:58.102" v="2822" actId="165"/>
          <ac:picMkLst>
            <pc:docMk/>
            <pc:sldMk cId="1385485568" sldId="259"/>
            <ac:picMk id="3639" creationId="{0CE8F16A-52F9-3628-34A1-A8D81F5624C5}"/>
          </ac:picMkLst>
        </pc:picChg>
        <pc:picChg chg="mod">
          <ac:chgData name="川瀬 章義" userId="4d84333f-98a4-4564-b19f-c20553e0a217" providerId="ADAL" clId="{43C75F72-1D6E-48BB-BEE4-3FF4C37D9C36}" dt="2025-04-25T04:43:58.102" v="2822" actId="165"/>
          <ac:picMkLst>
            <pc:docMk/>
            <pc:sldMk cId="1385485568" sldId="259"/>
            <ac:picMk id="3640" creationId="{6ECA41BF-34F8-4E27-4C46-22107813C118}"/>
          </ac:picMkLst>
        </pc:picChg>
        <pc:picChg chg="mod">
          <ac:chgData name="川瀬 章義" userId="4d84333f-98a4-4564-b19f-c20553e0a217" providerId="ADAL" clId="{43C75F72-1D6E-48BB-BEE4-3FF4C37D9C36}" dt="2025-04-25T04:43:58.102" v="2822" actId="165"/>
          <ac:picMkLst>
            <pc:docMk/>
            <pc:sldMk cId="1385485568" sldId="259"/>
            <ac:picMk id="3641" creationId="{6876D2A2-E8CB-2F21-697D-DCF6B06CCBAB}"/>
          </ac:picMkLst>
        </pc:picChg>
        <pc:picChg chg="mod">
          <ac:chgData name="川瀬 章義" userId="4d84333f-98a4-4564-b19f-c20553e0a217" providerId="ADAL" clId="{43C75F72-1D6E-48BB-BEE4-3FF4C37D9C36}" dt="2025-04-25T04:43:58.102" v="2822" actId="165"/>
          <ac:picMkLst>
            <pc:docMk/>
            <pc:sldMk cId="1385485568" sldId="259"/>
            <ac:picMk id="3642" creationId="{85653780-72EF-E906-0902-F1AC2B208656}"/>
          </ac:picMkLst>
        </pc:picChg>
        <pc:picChg chg="mod">
          <ac:chgData name="川瀬 章義" userId="4d84333f-98a4-4564-b19f-c20553e0a217" providerId="ADAL" clId="{43C75F72-1D6E-48BB-BEE4-3FF4C37D9C36}" dt="2025-04-25T04:43:13.893" v="2820" actId="165"/>
          <ac:picMkLst>
            <pc:docMk/>
            <pc:sldMk cId="1385485568" sldId="259"/>
            <ac:picMk id="3656" creationId="{8479277D-CF58-5CCE-4B74-576021D04FDC}"/>
          </ac:picMkLst>
        </pc:picChg>
        <pc:picChg chg="mod">
          <ac:chgData name="川瀬 章義" userId="4d84333f-98a4-4564-b19f-c20553e0a217" providerId="ADAL" clId="{43C75F72-1D6E-48BB-BEE4-3FF4C37D9C36}" dt="2025-04-25T04:43:13.893" v="2820" actId="165"/>
          <ac:picMkLst>
            <pc:docMk/>
            <pc:sldMk cId="1385485568" sldId="259"/>
            <ac:picMk id="3657" creationId="{171447F4-E5C9-F5B9-23BB-2A9AA2CB2F81}"/>
          </ac:picMkLst>
        </pc:picChg>
        <pc:picChg chg="mod">
          <ac:chgData name="川瀬 章義" userId="4d84333f-98a4-4564-b19f-c20553e0a217" providerId="ADAL" clId="{43C75F72-1D6E-48BB-BEE4-3FF4C37D9C36}" dt="2025-04-25T04:43:13.893" v="2820" actId="165"/>
          <ac:picMkLst>
            <pc:docMk/>
            <pc:sldMk cId="1385485568" sldId="259"/>
            <ac:picMk id="3658" creationId="{8971C296-BB1C-5309-08A3-51F67D3DBBAD}"/>
          </ac:picMkLst>
        </pc:picChg>
        <pc:picChg chg="mod">
          <ac:chgData name="川瀬 章義" userId="4d84333f-98a4-4564-b19f-c20553e0a217" providerId="ADAL" clId="{43C75F72-1D6E-48BB-BEE4-3FF4C37D9C36}" dt="2025-04-25T04:43:13.893" v="2820" actId="165"/>
          <ac:picMkLst>
            <pc:docMk/>
            <pc:sldMk cId="1385485568" sldId="259"/>
            <ac:picMk id="3659" creationId="{EA5DAFA2-86C7-42BE-CFD9-68FD192DCB14}"/>
          </ac:picMkLst>
        </pc:picChg>
        <pc:picChg chg="mod">
          <ac:chgData name="川瀬 章義" userId="4d84333f-98a4-4564-b19f-c20553e0a217" providerId="ADAL" clId="{43C75F72-1D6E-48BB-BEE4-3FF4C37D9C36}" dt="2025-04-25T04:43:13.893" v="2820" actId="165"/>
          <ac:picMkLst>
            <pc:docMk/>
            <pc:sldMk cId="1385485568" sldId="259"/>
            <ac:picMk id="3660" creationId="{0A071CCE-F77D-F215-7E3C-73C05A5D82D2}"/>
          </ac:picMkLst>
        </pc:picChg>
        <pc:picChg chg="mod">
          <ac:chgData name="川瀬 章義" userId="4d84333f-98a4-4564-b19f-c20553e0a217" providerId="ADAL" clId="{43C75F72-1D6E-48BB-BEE4-3FF4C37D9C36}" dt="2025-04-25T04:43:34.901" v="2821" actId="165"/>
          <ac:picMkLst>
            <pc:docMk/>
            <pc:sldMk cId="1385485568" sldId="259"/>
            <ac:picMk id="3665" creationId="{462A78DA-5FB6-EEBB-AB4C-022D0B947A73}"/>
          </ac:picMkLst>
        </pc:picChg>
        <pc:picChg chg="mod">
          <ac:chgData name="川瀬 章義" userId="4d84333f-98a4-4564-b19f-c20553e0a217" providerId="ADAL" clId="{43C75F72-1D6E-48BB-BEE4-3FF4C37D9C36}" dt="2025-04-25T04:43:34.901" v="2821" actId="165"/>
          <ac:picMkLst>
            <pc:docMk/>
            <pc:sldMk cId="1385485568" sldId="259"/>
            <ac:picMk id="3666" creationId="{15A6EBDF-0D5C-05B1-72A7-68EE7E2CE347}"/>
          </ac:picMkLst>
        </pc:picChg>
        <pc:picChg chg="mod">
          <ac:chgData name="川瀬 章義" userId="4d84333f-98a4-4564-b19f-c20553e0a217" providerId="ADAL" clId="{43C75F72-1D6E-48BB-BEE4-3FF4C37D9C36}" dt="2025-04-25T04:43:34.901" v="2821" actId="165"/>
          <ac:picMkLst>
            <pc:docMk/>
            <pc:sldMk cId="1385485568" sldId="259"/>
            <ac:picMk id="3667" creationId="{4B2840D5-2994-C6E8-E5C0-6F95EFA2206B}"/>
          </ac:picMkLst>
        </pc:picChg>
        <pc:picChg chg="mod">
          <ac:chgData name="川瀬 章義" userId="4d84333f-98a4-4564-b19f-c20553e0a217" providerId="ADAL" clId="{43C75F72-1D6E-48BB-BEE4-3FF4C37D9C36}" dt="2025-04-25T04:43:34.901" v="2821" actId="165"/>
          <ac:picMkLst>
            <pc:docMk/>
            <pc:sldMk cId="1385485568" sldId="259"/>
            <ac:picMk id="3668" creationId="{8C2F955B-17C6-F687-35D9-C62FC8D19A86}"/>
          </ac:picMkLst>
        </pc:picChg>
        <pc:picChg chg="mod">
          <ac:chgData name="川瀬 章義" userId="4d84333f-98a4-4564-b19f-c20553e0a217" providerId="ADAL" clId="{43C75F72-1D6E-48BB-BEE4-3FF4C37D9C36}" dt="2025-04-25T04:43:34.901" v="2821" actId="165"/>
          <ac:picMkLst>
            <pc:docMk/>
            <pc:sldMk cId="1385485568" sldId="259"/>
            <ac:picMk id="3669" creationId="{0645FD33-10E0-D905-F302-12A19D2AF769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26" creationId="{7133BE74-D802-F1DA-D515-82330D261ACF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31" creationId="{35C4EEB7-E5EF-C591-9539-34A1086535B7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32" creationId="{24E073C6-51E3-492A-BB09-0F011C67EA0E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33" creationId="{8DD164E4-2CFE-712C-63DA-CDDE73BC2C01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34" creationId="{44115A37-C80B-9796-095D-6162487C7E83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35" creationId="{E72D871F-1C08-05E1-4F25-2F6289D959C6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36" creationId="{9B292CEE-CD03-C89A-C9E3-787E740865F0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37" creationId="{09280CB2-478D-0201-A308-CDB5BD975177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38" creationId="{5DA3E2C5-914E-C799-9198-DBD364852D96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39" creationId="{0A610468-EA3D-60B0-6B43-EB9E2D1895D0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40" creationId="{9C902E66-8620-8AD9-56DC-740D4EBC2F3F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41" creationId="{758ACB78-C747-DD4C-570D-D7DFBEA8A195}"/>
          </ac:picMkLst>
        </pc:picChg>
        <pc:picChg chg="mod">
          <ac:chgData name="川瀬 章義" userId="4d84333f-98a4-4564-b19f-c20553e0a217" providerId="ADAL" clId="{43C75F72-1D6E-48BB-BEE4-3FF4C37D9C36}" dt="2025-04-25T04:41:10.618" v="2802" actId="165"/>
          <ac:picMkLst>
            <pc:docMk/>
            <pc:sldMk cId="1385485568" sldId="259"/>
            <ac:picMk id="3742" creationId="{55E6ED42-57D4-CDAB-5CA8-14AFFC0F2DE8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47" creationId="{819BFC13-9653-58DE-52A3-C8498A510792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52" creationId="{CE4907A0-1F03-0F33-4AB4-594A75425A54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53" creationId="{2EB495CA-6443-F023-3E23-C4FBA48A8877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54" creationId="{3575BB6B-4CB2-4A47-727C-B18FDA0815C0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55" creationId="{D6497606-8539-2214-7737-32C31A63418C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56" creationId="{21E437BD-EE7D-3135-7F1E-9F49541D390A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57" creationId="{CED0DB33-45DE-9B8E-EBC8-EE18E9940247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58" creationId="{C26D0710-9130-1EEA-622D-A90D3BE2F122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59" creationId="{0A64D3D2-05E3-C915-109E-231464CB4912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60" creationId="{6B55715A-5830-0D41-8DAC-D50DA039F51F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61" creationId="{F02BBC95-BF2B-5366-F95C-81FF70FCB5E0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62" creationId="{2DED05CC-9CA2-FA14-B777-7042B6ECD034}"/>
          </ac:picMkLst>
        </pc:picChg>
        <pc:picChg chg="mod">
          <ac:chgData name="川瀬 章義" userId="4d84333f-98a4-4564-b19f-c20553e0a217" providerId="ADAL" clId="{43C75F72-1D6E-48BB-BEE4-3FF4C37D9C36}" dt="2025-04-25T04:40:57.459" v="2801" actId="165"/>
          <ac:picMkLst>
            <pc:docMk/>
            <pc:sldMk cId="1385485568" sldId="259"/>
            <ac:picMk id="3763" creationId="{49B63589-3A68-8CA5-6DA6-FE1AE339FC99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69" creationId="{FEDF08E5-625C-C808-F153-2AF6311DC550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74" creationId="{A517B41E-1EE5-D2DA-005E-5F3CCCE92A50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75" creationId="{E64B8CBC-F481-6ED2-A426-C0A4AE57BCCB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76" creationId="{B2CED6D3-3E1C-C07A-8213-8C00010B0A6E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77" creationId="{486BC1AF-6213-A5C0-AC77-E24258983106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78" creationId="{DF187326-0C0F-62BD-7FCE-47B748988A48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79" creationId="{7B116F22-BBD5-7B95-FD96-BACC38BC8551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80" creationId="{3F6A6079-B1C0-6E77-159B-234A6317C867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81" creationId="{3D275BEF-3208-D43D-F88E-3CB8671D7498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82" creationId="{6BB158F4-C894-3F28-7D96-9D7F44FA593B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83" creationId="{5299E1B1-8AAB-028F-54DC-14E1826BE4D9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84" creationId="{D9FB84BF-5291-9DFF-04A6-444C919DFF37}"/>
          </ac:picMkLst>
        </pc:picChg>
        <pc:picChg chg="mod">
          <ac:chgData name="川瀬 章義" userId="4d84333f-98a4-4564-b19f-c20553e0a217" providerId="ADAL" clId="{43C75F72-1D6E-48BB-BEE4-3FF4C37D9C36}" dt="2025-04-25T04:39:48.818" v="2799" actId="165"/>
          <ac:picMkLst>
            <pc:docMk/>
            <pc:sldMk cId="1385485568" sldId="259"/>
            <ac:picMk id="3785" creationId="{B69D310A-D30D-BC2F-311C-905F6A7D9891}"/>
          </ac:picMkLst>
        </pc:picChg>
        <pc:picChg chg="mod">
          <ac:chgData name="川瀬 章義" userId="4d84333f-98a4-4564-b19f-c20553e0a217" providerId="ADAL" clId="{43C75F72-1D6E-48BB-BEE4-3FF4C37D9C36}" dt="2025-04-25T04:33:47.047" v="2778" actId="571"/>
          <ac:picMkLst>
            <pc:docMk/>
            <pc:sldMk cId="1385485568" sldId="259"/>
            <ac:picMk id="3789" creationId="{D207E490-A0EC-27E8-B48F-385F32516399}"/>
          </ac:picMkLst>
        </pc:picChg>
        <pc:picChg chg="add del mod">
          <ac:chgData name="川瀬 章義" userId="4d84333f-98a4-4564-b19f-c20553e0a217" providerId="ADAL" clId="{43C75F72-1D6E-48BB-BEE4-3FF4C37D9C36}" dt="2025-04-25T04:10:31.374" v="2669"/>
          <ac:picMkLst>
            <pc:docMk/>
            <pc:sldMk cId="1385485568" sldId="259"/>
            <ac:picMk id="3798" creationId="{8439FB9E-F5B4-48E0-07D8-175693ED8DBF}"/>
          </ac:picMkLst>
        </pc:picChg>
        <pc:picChg chg="mod">
          <ac:chgData name="川瀬 章義" userId="4d84333f-98a4-4564-b19f-c20553e0a217" providerId="ADAL" clId="{43C75F72-1D6E-48BB-BEE4-3FF4C37D9C36}" dt="2025-04-25T04:33:47.047" v="2778" actId="571"/>
          <ac:picMkLst>
            <pc:docMk/>
            <pc:sldMk cId="1385485568" sldId="259"/>
            <ac:picMk id="3799" creationId="{05AD790C-43D9-3509-57D5-A50BDA78FBD9}"/>
          </ac:picMkLst>
        </pc:picChg>
        <pc:picChg chg="del mod">
          <ac:chgData name="川瀬 章義" userId="4d84333f-98a4-4564-b19f-c20553e0a217" providerId="ADAL" clId="{43C75F72-1D6E-48BB-BEE4-3FF4C37D9C36}" dt="2025-04-25T04:10:29.753" v="2668"/>
          <ac:picMkLst>
            <pc:docMk/>
            <pc:sldMk cId="1385485568" sldId="259"/>
            <ac:picMk id="3799" creationId="{0B63D33D-D44B-4D3C-A79E-A2845B02E714}"/>
          </ac:picMkLst>
        </pc:picChg>
        <pc:picChg chg="mod">
          <ac:chgData name="川瀬 章義" userId="4d84333f-98a4-4564-b19f-c20553e0a217" providerId="ADAL" clId="{43C75F72-1D6E-48BB-BEE4-3FF4C37D9C36}" dt="2025-04-25T04:28:43.931" v="2762" actId="164"/>
          <ac:picMkLst>
            <pc:docMk/>
            <pc:sldMk cId="1385485568" sldId="259"/>
            <ac:picMk id="3800" creationId="{3750FB21-6C69-B0A9-AA62-9A9B36B06192}"/>
          </ac:picMkLst>
        </pc:picChg>
        <pc:picChg chg="add mod">
          <ac:chgData name="川瀬 章義" userId="4d84333f-98a4-4564-b19f-c20553e0a217" providerId="ADAL" clId="{43C75F72-1D6E-48BB-BEE4-3FF4C37D9C36}" dt="2025-04-25T04:11:24.101" v="2672" actId="571"/>
          <ac:picMkLst>
            <pc:docMk/>
            <pc:sldMk cId="1385485568" sldId="259"/>
            <ac:picMk id="3801" creationId="{B384EF9C-6E7E-4837-7941-12C36DFBB5A2}"/>
          </ac:picMkLst>
        </pc:picChg>
        <pc:picChg chg="add mod">
          <ac:chgData name="川瀬 章義" userId="4d84333f-98a4-4564-b19f-c20553e0a217" providerId="ADAL" clId="{43C75F72-1D6E-48BB-BEE4-3FF4C37D9C36}" dt="2025-04-25T04:12:27.012" v="2681" actId="571"/>
          <ac:picMkLst>
            <pc:docMk/>
            <pc:sldMk cId="1385485568" sldId="259"/>
            <ac:picMk id="3802" creationId="{F7D56CF3-50C1-19F8-39D3-459380108005}"/>
          </ac:picMkLst>
        </pc:picChg>
        <pc:picChg chg="add mod">
          <ac:chgData name="川瀬 章義" userId="4d84333f-98a4-4564-b19f-c20553e0a217" providerId="ADAL" clId="{43C75F72-1D6E-48BB-BEE4-3FF4C37D9C36}" dt="2025-04-25T04:29:04.166" v="2763" actId="164"/>
          <ac:picMkLst>
            <pc:docMk/>
            <pc:sldMk cId="1385485568" sldId="259"/>
            <ac:picMk id="3803" creationId="{464FD909-6D2C-9587-379E-D83AD5FFD2E4}"/>
          </ac:picMkLst>
        </pc:picChg>
        <pc:picChg chg="add mod">
          <ac:chgData name="川瀬 章義" userId="4d84333f-98a4-4564-b19f-c20553e0a217" providerId="ADAL" clId="{43C75F72-1D6E-48BB-BEE4-3FF4C37D9C36}" dt="2025-04-25T04:29:17.479" v="2764" actId="164"/>
          <ac:picMkLst>
            <pc:docMk/>
            <pc:sldMk cId="1385485568" sldId="259"/>
            <ac:picMk id="3804" creationId="{3FC77B21-61E5-697E-BBDF-EB3DCCE32A81}"/>
          </ac:picMkLst>
        </pc:picChg>
        <pc:picChg chg="add mod">
          <ac:chgData name="川瀬 章義" userId="4d84333f-98a4-4564-b19f-c20553e0a217" providerId="ADAL" clId="{43C75F72-1D6E-48BB-BEE4-3FF4C37D9C36}" dt="2025-04-25T04:29:29.806" v="2765" actId="164"/>
          <ac:picMkLst>
            <pc:docMk/>
            <pc:sldMk cId="1385485568" sldId="259"/>
            <ac:picMk id="3805" creationId="{85570C48-0BB2-F910-CF64-A9FFC9FF8625}"/>
          </ac:picMkLst>
        </pc:picChg>
        <pc:picChg chg="add mod">
          <ac:chgData name="川瀬 章義" userId="4d84333f-98a4-4564-b19f-c20553e0a217" providerId="ADAL" clId="{43C75F72-1D6E-48BB-BEE4-3FF4C37D9C36}" dt="2025-04-25T04:29:39.004" v="2766" actId="164"/>
          <ac:picMkLst>
            <pc:docMk/>
            <pc:sldMk cId="1385485568" sldId="259"/>
            <ac:picMk id="3806" creationId="{9C56A7DB-D71E-0F1F-EE91-D329BCAF5F57}"/>
          </ac:picMkLst>
        </pc:picChg>
        <pc:picChg chg="add mod">
          <ac:chgData name="川瀬 章義" userId="4d84333f-98a4-4564-b19f-c20553e0a217" providerId="ADAL" clId="{43C75F72-1D6E-48BB-BEE4-3FF4C37D9C36}" dt="2025-04-25T04:31:43.445" v="2772" actId="164"/>
          <ac:picMkLst>
            <pc:docMk/>
            <pc:sldMk cId="1385485568" sldId="259"/>
            <ac:picMk id="3807" creationId="{F4802C82-812E-F5ED-94DD-3F4178E5233D}"/>
          </ac:picMkLst>
        </pc:picChg>
        <pc:picChg chg="mod">
          <ac:chgData name="川瀬 章義" userId="4d84333f-98a4-4564-b19f-c20553e0a217" providerId="ADAL" clId="{43C75F72-1D6E-48BB-BEE4-3FF4C37D9C36}" dt="2025-04-25T04:31:12.719" v="2771" actId="164"/>
          <ac:picMkLst>
            <pc:docMk/>
            <pc:sldMk cId="1385485568" sldId="259"/>
            <ac:picMk id="3808" creationId="{7D561280-7E8D-790C-BDBA-4B5855FB7349}"/>
          </ac:picMkLst>
        </pc:picChg>
        <pc:picChg chg="add mod">
          <ac:chgData name="川瀬 章義" userId="4d84333f-98a4-4564-b19f-c20553e0a217" providerId="ADAL" clId="{43C75F72-1D6E-48BB-BEE4-3FF4C37D9C36}" dt="2025-04-25T04:32:06.590" v="2774" actId="164"/>
          <ac:picMkLst>
            <pc:docMk/>
            <pc:sldMk cId="1385485568" sldId="259"/>
            <ac:picMk id="3809" creationId="{B6A6F334-5DC7-C2B5-DB1C-C7D6033AB537}"/>
          </ac:picMkLst>
        </pc:picChg>
        <pc:picChg chg="add mod">
          <ac:chgData name="川瀬 章義" userId="4d84333f-98a4-4564-b19f-c20553e0a217" providerId="ADAL" clId="{43C75F72-1D6E-48BB-BEE4-3FF4C37D9C36}" dt="2025-04-25T04:31:57.658" v="2773" actId="164"/>
          <ac:picMkLst>
            <pc:docMk/>
            <pc:sldMk cId="1385485568" sldId="259"/>
            <ac:picMk id="3810" creationId="{6057009E-2698-E802-20A9-331A55640E5F}"/>
          </ac:picMkLst>
        </pc:picChg>
        <pc:picChg chg="mod">
          <ac:chgData name="川瀬 章義" userId="4d84333f-98a4-4564-b19f-c20553e0a217" providerId="ADAL" clId="{43C75F72-1D6E-48BB-BEE4-3FF4C37D9C36}" dt="2025-04-25T04:33:47.047" v="2778" actId="571"/>
          <ac:picMkLst>
            <pc:docMk/>
            <pc:sldMk cId="1385485568" sldId="259"/>
            <ac:picMk id="3812" creationId="{043E8457-B70B-DBD1-0AFC-D7A5DA0AFF0B}"/>
          </ac:picMkLst>
        </pc:picChg>
        <pc:picChg chg="mod">
          <ac:chgData name="川瀬 章義" userId="4d84333f-98a4-4564-b19f-c20553e0a217" providerId="ADAL" clId="{43C75F72-1D6E-48BB-BEE4-3FF4C37D9C36}" dt="2025-04-25T04:17:22.576" v="2731"/>
          <ac:picMkLst>
            <pc:docMk/>
            <pc:sldMk cId="1385485568" sldId="259"/>
            <ac:picMk id="3812" creationId="{BEC567CD-9CAB-DE53-E2EF-865350C5B12D}"/>
          </ac:picMkLst>
        </pc:picChg>
        <pc:picChg chg="mod">
          <ac:chgData name="川瀬 章義" userId="4d84333f-98a4-4564-b19f-c20553e0a217" providerId="ADAL" clId="{43C75F72-1D6E-48BB-BEE4-3FF4C37D9C36}" dt="2025-04-25T04:17:22.576" v="2731"/>
          <ac:picMkLst>
            <pc:docMk/>
            <pc:sldMk cId="1385485568" sldId="259"/>
            <ac:picMk id="3815" creationId="{E07A43DB-CA14-E6D9-A0EB-423C0695A7D0}"/>
          </ac:picMkLst>
        </pc:picChg>
        <pc:picChg chg="mod">
          <ac:chgData name="川瀬 章義" userId="4d84333f-98a4-4564-b19f-c20553e0a217" providerId="ADAL" clId="{43C75F72-1D6E-48BB-BEE4-3FF4C37D9C36}" dt="2025-04-25T04:17:22.576" v="2731"/>
          <ac:picMkLst>
            <pc:docMk/>
            <pc:sldMk cId="1385485568" sldId="259"/>
            <ac:picMk id="3816" creationId="{ECC64E19-33CA-DA4B-8C8A-B3FDC534FEAB}"/>
          </ac:picMkLst>
        </pc:picChg>
        <pc:picChg chg="mod">
          <ac:chgData name="川瀬 章義" userId="4d84333f-98a4-4564-b19f-c20553e0a217" providerId="ADAL" clId="{43C75F72-1D6E-48BB-BEE4-3FF4C37D9C36}" dt="2025-04-25T04:17:22.576" v="2731"/>
          <ac:picMkLst>
            <pc:docMk/>
            <pc:sldMk cId="1385485568" sldId="259"/>
            <ac:picMk id="3817" creationId="{0D22330F-6BDD-AB9A-0A94-A2F485231C58}"/>
          </ac:picMkLst>
        </pc:picChg>
        <pc:picChg chg="mod">
          <ac:chgData name="川瀬 章義" userId="4d84333f-98a4-4564-b19f-c20553e0a217" providerId="ADAL" clId="{43C75F72-1D6E-48BB-BEE4-3FF4C37D9C36}" dt="2025-04-25T04:17:22.576" v="2731"/>
          <ac:picMkLst>
            <pc:docMk/>
            <pc:sldMk cId="1385485568" sldId="259"/>
            <ac:picMk id="3823" creationId="{235494A2-22E2-DF42-357E-6DEC123031FC}"/>
          </ac:picMkLst>
        </pc:picChg>
        <pc:picChg chg="mod">
          <ac:chgData name="川瀬 章義" userId="4d84333f-98a4-4564-b19f-c20553e0a217" providerId="ADAL" clId="{43C75F72-1D6E-48BB-BEE4-3FF4C37D9C36}" dt="2025-04-25T04:34:14.997" v="2779" actId="571"/>
          <ac:picMkLst>
            <pc:docMk/>
            <pc:sldMk cId="1385485568" sldId="259"/>
            <ac:picMk id="3823" creationId="{74472C43-4C16-4D4A-8F22-6BE2FD2EF546}"/>
          </ac:picMkLst>
        </pc:picChg>
        <pc:picChg chg="mod ord">
          <ac:chgData name="川瀬 章義" userId="4d84333f-98a4-4564-b19f-c20553e0a217" providerId="ADAL" clId="{43C75F72-1D6E-48BB-BEE4-3FF4C37D9C36}" dt="2025-04-25T04:24:58.902" v="2761" actId="164"/>
          <ac:picMkLst>
            <pc:docMk/>
            <pc:sldMk cId="1385485568" sldId="259"/>
            <ac:picMk id="3824" creationId="{01E982B2-77D4-D3CB-4F1D-189FC09D9AE4}"/>
          </ac:picMkLst>
        </pc:picChg>
        <pc:picChg chg="add mod">
          <ac:chgData name="川瀬 章義" userId="4d84333f-98a4-4564-b19f-c20553e0a217" providerId="ADAL" clId="{43C75F72-1D6E-48BB-BEE4-3FF4C37D9C36}" dt="2025-04-25T04:18:02.381" v="2738" actId="571"/>
          <ac:picMkLst>
            <pc:docMk/>
            <pc:sldMk cId="1385485568" sldId="259"/>
            <ac:picMk id="3825" creationId="{B78F686A-3999-532D-4918-AE161EF611E9}"/>
          </ac:picMkLst>
        </pc:picChg>
        <pc:picChg chg="add mod ord">
          <ac:chgData name="川瀬 章義" userId="4d84333f-98a4-4564-b19f-c20553e0a217" providerId="ADAL" clId="{43C75F72-1D6E-48BB-BEE4-3FF4C37D9C36}" dt="2025-04-25T04:24:35.667" v="2760" actId="164"/>
          <ac:picMkLst>
            <pc:docMk/>
            <pc:sldMk cId="1385485568" sldId="259"/>
            <ac:picMk id="3826" creationId="{9E3791D0-7559-4A8D-3D48-22C499F974D8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37" creationId="{64741740-AC22-6802-31B1-0E9AECC48D75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38" creationId="{F81202C9-D3EE-0522-6D56-443ED9657AB3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39" creationId="{D54B670C-0777-0830-1378-C01816B610DE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40" creationId="{2B612524-2496-7ECF-A7BD-0171E0FB63AA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41" creationId="{896390D1-87D7-254F-C799-E5EA3615EC46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42" creationId="{8C638ABD-CF1E-BAE4-17CC-51E5FD43B926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43" creationId="{EB9FA3EB-105F-47C6-03B8-236B33D256ED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44" creationId="{56E5260D-6E1C-98E8-BBE9-1504B9EA6ECA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45" creationId="{84363052-7B8D-1C86-94F3-3A61F6AB9902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46" creationId="{6C08FFA3-D063-7B01-7F6B-55F4417B712A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47" creationId="{145A6F29-E2B1-023B-3D28-097922A7292F}"/>
          </ac:picMkLst>
        </pc:picChg>
        <pc:picChg chg="mod">
          <ac:chgData name="川瀬 章義" userId="4d84333f-98a4-4564-b19f-c20553e0a217" providerId="ADAL" clId="{43C75F72-1D6E-48BB-BEE4-3FF4C37D9C36}" dt="2025-04-25T04:57:58.946" v="2884" actId="165"/>
          <ac:picMkLst>
            <pc:docMk/>
            <pc:sldMk cId="1385485568" sldId="259"/>
            <ac:picMk id="3848" creationId="{46067282-925F-C5DC-D45B-EC6FC7619B5B}"/>
          </ac:picMkLst>
        </pc:picChg>
        <pc:picChg chg="mod">
          <ac:chgData name="川瀬 章義" userId="4d84333f-98a4-4564-b19f-c20553e0a217" providerId="ADAL" clId="{43C75F72-1D6E-48BB-BEE4-3FF4C37D9C36}" dt="2025-04-25T04:34:14.997" v="2779" actId="571"/>
          <ac:picMkLst>
            <pc:docMk/>
            <pc:sldMk cId="1385485568" sldId="259"/>
            <ac:picMk id="3851" creationId="{05CB080A-9DA8-398D-4376-F22180FED23E}"/>
          </ac:picMkLst>
        </pc:picChg>
        <pc:picChg chg="mod">
          <ac:chgData name="川瀬 章義" userId="4d84333f-98a4-4564-b19f-c20553e0a217" providerId="ADAL" clId="{43C75F72-1D6E-48BB-BEE4-3FF4C37D9C36}" dt="2025-04-25T04:34:14.997" v="2779" actId="571"/>
          <ac:picMkLst>
            <pc:docMk/>
            <pc:sldMk cId="1385485568" sldId="259"/>
            <ac:picMk id="3855" creationId="{55DAB912-E505-6506-5F7A-225C22CC087C}"/>
          </ac:picMkLst>
        </pc:picChg>
        <pc:picChg chg="mod">
          <ac:chgData name="川瀬 章義" userId="4d84333f-98a4-4564-b19f-c20553e0a217" providerId="ADAL" clId="{43C75F72-1D6E-48BB-BEE4-3FF4C37D9C36}" dt="2025-04-25T04:36:49.146" v="2787" actId="571"/>
          <ac:picMkLst>
            <pc:docMk/>
            <pc:sldMk cId="1385485568" sldId="259"/>
            <ac:picMk id="3859" creationId="{4C37BA8F-7051-6BEF-8827-D78D0BC7A391}"/>
          </ac:picMkLst>
        </pc:picChg>
        <pc:picChg chg="mod">
          <ac:chgData name="川瀬 章義" userId="4d84333f-98a4-4564-b19f-c20553e0a217" providerId="ADAL" clId="{43C75F72-1D6E-48BB-BEE4-3FF4C37D9C36}" dt="2025-04-25T04:36:49.146" v="2787" actId="571"/>
          <ac:picMkLst>
            <pc:docMk/>
            <pc:sldMk cId="1385485568" sldId="259"/>
            <ac:picMk id="3863" creationId="{95CFEE84-CE64-6B32-1F50-094A7D73E826}"/>
          </ac:picMkLst>
        </pc:picChg>
        <pc:picChg chg="mod">
          <ac:chgData name="川瀬 章義" userId="4d84333f-98a4-4564-b19f-c20553e0a217" providerId="ADAL" clId="{43C75F72-1D6E-48BB-BEE4-3FF4C37D9C36}" dt="2025-04-25T04:42:33.194" v="2810" actId="552"/>
          <ac:picMkLst>
            <pc:docMk/>
            <pc:sldMk cId="1385485568" sldId="259"/>
            <ac:picMk id="3865" creationId="{6116611B-27A7-2E8A-9672-A71DE2D3C75B}"/>
          </ac:picMkLst>
        </pc:picChg>
        <pc:picChg chg="add mod">
          <ac:chgData name="川瀬 章義" userId="4d84333f-98a4-4564-b19f-c20553e0a217" providerId="ADAL" clId="{43C75F72-1D6E-48BB-BEE4-3FF4C37D9C36}" dt="2025-04-25T04:42:43.991" v="2813" actId="552"/>
          <ac:picMkLst>
            <pc:docMk/>
            <pc:sldMk cId="1385485568" sldId="259"/>
            <ac:picMk id="3866" creationId="{BE74415F-E98B-5465-82D2-09C6E0A50AEC}"/>
          </ac:picMkLst>
        </pc:picChg>
        <pc:picChg chg="add mod">
          <ac:chgData name="川瀬 章義" userId="4d84333f-98a4-4564-b19f-c20553e0a217" providerId="ADAL" clId="{43C75F72-1D6E-48BB-BEE4-3FF4C37D9C36}" dt="2025-04-25T04:42:51.557" v="2815" actId="552"/>
          <ac:picMkLst>
            <pc:docMk/>
            <pc:sldMk cId="1385485568" sldId="259"/>
            <ac:picMk id="3867" creationId="{F20A4332-4DBE-100A-0582-DEAD5BAE81A9}"/>
          </ac:picMkLst>
        </pc:picChg>
        <pc:picChg chg="add mod">
          <ac:chgData name="川瀬 章義" userId="4d84333f-98a4-4564-b19f-c20553e0a217" providerId="ADAL" clId="{43C75F72-1D6E-48BB-BEE4-3FF4C37D9C36}" dt="2025-04-25T04:43:02.195" v="2818" actId="552"/>
          <ac:picMkLst>
            <pc:docMk/>
            <pc:sldMk cId="1385485568" sldId="259"/>
            <ac:picMk id="3868" creationId="{E0D62F69-C4F9-96E3-F943-716DA469EE53}"/>
          </ac:picMkLst>
        </pc:picChg>
        <pc:picChg chg="mod">
          <ac:chgData name="川瀬 章義" userId="4d84333f-98a4-4564-b19f-c20553e0a217" providerId="ADAL" clId="{43C75F72-1D6E-48BB-BEE4-3FF4C37D9C36}" dt="2025-04-25T04:50:41.432" v="2835" actId="12788"/>
          <ac:picMkLst>
            <pc:docMk/>
            <pc:sldMk cId="1385485568" sldId="259"/>
            <ac:picMk id="3869" creationId="{1D37671D-538B-567B-EC5C-05DB9EAC150A}"/>
          </ac:picMkLst>
        </pc:picChg>
        <pc:picChg chg="mod">
          <ac:chgData name="川瀬 章義" userId="4d84333f-98a4-4564-b19f-c20553e0a217" providerId="ADAL" clId="{43C75F72-1D6E-48BB-BEE4-3FF4C37D9C36}" dt="2025-04-25T04:51:49.643" v="2837" actId="571"/>
          <ac:picMkLst>
            <pc:docMk/>
            <pc:sldMk cId="1385485568" sldId="259"/>
            <ac:picMk id="3873" creationId="{1A7A8003-E777-D8F3-C4E5-2BFE104A0C03}"/>
          </ac:picMkLst>
        </pc:picChg>
        <pc:picChg chg="mod">
          <ac:chgData name="川瀬 章義" userId="4d84333f-98a4-4564-b19f-c20553e0a217" providerId="ADAL" clId="{43C75F72-1D6E-48BB-BEE4-3FF4C37D9C36}" dt="2025-04-25T04:52:02.358" v="2838" actId="571"/>
          <ac:picMkLst>
            <pc:docMk/>
            <pc:sldMk cId="1385485568" sldId="259"/>
            <ac:picMk id="3877" creationId="{73DA1F84-4D48-2ECA-C518-E1CE747624E8}"/>
          </ac:picMkLst>
        </pc:picChg>
        <pc:picChg chg="mod">
          <ac:chgData name="川瀬 章義" userId="4d84333f-98a4-4564-b19f-c20553e0a217" providerId="ADAL" clId="{43C75F72-1D6E-48BB-BEE4-3FF4C37D9C36}" dt="2025-04-25T04:53:40.977" v="2861" actId="571"/>
          <ac:picMkLst>
            <pc:docMk/>
            <pc:sldMk cId="1385485568" sldId="259"/>
            <ac:picMk id="3881" creationId="{7B4F63EF-005B-C1E0-17C8-8DB490F4AE5C}"/>
          </ac:picMkLst>
        </pc:picChg>
        <pc:picChg chg="mod">
          <ac:chgData name="川瀬 章義" userId="4d84333f-98a4-4564-b19f-c20553e0a217" providerId="ADAL" clId="{43C75F72-1D6E-48BB-BEE4-3FF4C37D9C36}" dt="2025-04-25T04:55:54.135" v="2871" actId="571"/>
          <ac:picMkLst>
            <pc:docMk/>
            <pc:sldMk cId="1385485568" sldId="259"/>
            <ac:picMk id="3886" creationId="{D2F054E1-C6AF-ECAB-4CF8-2A253469AB73}"/>
          </ac:picMkLst>
        </pc:picChg>
        <pc:picChg chg="mod">
          <ac:chgData name="川瀬 章義" userId="4d84333f-98a4-4564-b19f-c20553e0a217" providerId="ADAL" clId="{43C75F72-1D6E-48BB-BEE4-3FF4C37D9C36}" dt="2025-04-25T04:55:54.135" v="2871" actId="571"/>
          <ac:picMkLst>
            <pc:docMk/>
            <pc:sldMk cId="1385485568" sldId="259"/>
            <ac:picMk id="3890" creationId="{0E80FC31-EB83-E4D3-261C-379EB66C951B}"/>
          </ac:picMkLst>
        </pc:picChg>
        <pc:picChg chg="mod">
          <ac:chgData name="川瀬 章義" userId="4d84333f-98a4-4564-b19f-c20553e0a217" providerId="ADAL" clId="{43C75F72-1D6E-48BB-BEE4-3FF4C37D9C36}" dt="2025-04-25T05:11:35.649" v="3114"/>
          <ac:picMkLst>
            <pc:docMk/>
            <pc:sldMk cId="1385485568" sldId="259"/>
            <ac:picMk id="3894" creationId="{7EB3882D-2F6E-2F4F-2EFD-2A6FCEBB6212}"/>
          </ac:picMkLst>
        </pc:picChg>
        <pc:picChg chg="mod">
          <ac:chgData name="川瀬 章義" userId="4d84333f-98a4-4564-b19f-c20553e0a217" providerId="ADAL" clId="{43C75F72-1D6E-48BB-BEE4-3FF4C37D9C36}" dt="2025-04-25T04:56:17.641" v="2872" actId="571"/>
          <ac:picMkLst>
            <pc:docMk/>
            <pc:sldMk cId="1385485568" sldId="259"/>
            <ac:picMk id="3898" creationId="{6E9CF04D-EA07-3AF8-BE47-EEBAB3E3C180}"/>
          </ac:picMkLst>
        </pc:picChg>
        <pc:picChg chg="mod">
          <ac:chgData name="川瀬 章義" userId="4d84333f-98a4-4564-b19f-c20553e0a217" providerId="ADAL" clId="{43C75F72-1D6E-48BB-BEE4-3FF4C37D9C36}" dt="2025-04-25T05:06:10.972" v="3038" actId="12788"/>
          <ac:picMkLst>
            <pc:docMk/>
            <pc:sldMk cId="1385485568" sldId="259"/>
            <ac:picMk id="3903" creationId="{551ABFFB-60E3-6569-3858-DD02CB6AC3AD}"/>
          </ac:picMkLst>
        </pc:picChg>
        <pc:cxnChg chg="mod">
          <ac:chgData name="川瀬 章義" userId="4d84333f-98a4-4564-b19f-c20553e0a217" providerId="ADAL" clId="{43C75F72-1D6E-48BB-BEE4-3FF4C37D9C36}" dt="2025-04-25T01:07:53.915" v="19" actId="1037"/>
          <ac:cxnSpMkLst>
            <pc:docMk/>
            <pc:sldMk cId="1385485568" sldId="259"/>
            <ac:cxnSpMk id="14" creationId="{B7B93526-2562-1563-6A36-622C2AA23E3D}"/>
          </ac:cxnSpMkLst>
        </pc:cxnChg>
        <pc:cxnChg chg="add del mod">
          <ac:chgData name="川瀬 章義" userId="4d84333f-98a4-4564-b19f-c20553e0a217" providerId="ADAL" clId="{43C75F72-1D6E-48BB-BEE4-3FF4C37D9C36}" dt="2025-04-25T02:57:14.230" v="910" actId="11529"/>
          <ac:cxnSpMkLst>
            <pc:docMk/>
            <pc:sldMk cId="1385485568" sldId="259"/>
            <ac:cxnSpMk id="19" creationId="{2D6326D4-6F0C-7FC8-63EA-B4E2D88A372B}"/>
          </ac:cxnSpMkLst>
        </pc:cxnChg>
        <pc:cxnChg chg="add del mod">
          <ac:chgData name="川瀬 章義" userId="4d84333f-98a4-4564-b19f-c20553e0a217" providerId="ADAL" clId="{43C75F72-1D6E-48BB-BEE4-3FF4C37D9C36}" dt="2025-04-25T01:24:44.588" v="894"/>
          <ac:cxnSpMkLst>
            <pc:docMk/>
            <pc:sldMk cId="1385485568" sldId="259"/>
            <ac:cxnSpMk id="21" creationId="{FD88DA49-1834-C34D-FBB6-0B9B53D9EABE}"/>
          </ac:cxnSpMkLst>
        </pc:cxnChg>
        <pc:cxnChg chg="add mod">
          <ac:chgData name="川瀬 章義" userId="4d84333f-98a4-4564-b19f-c20553e0a217" providerId="ADAL" clId="{43C75F72-1D6E-48BB-BEE4-3FF4C37D9C36}" dt="2025-04-25T02:56:52.881" v="908" actId="164"/>
          <ac:cxnSpMkLst>
            <pc:docMk/>
            <pc:sldMk cId="1385485568" sldId="259"/>
            <ac:cxnSpMk id="22" creationId="{5A003097-E569-7466-B4CD-9F2617288D5F}"/>
          </ac:cxnSpMkLst>
        </pc:cxnChg>
        <pc:cxnChg chg="mod topLvl">
          <ac:chgData name="川瀬 章義" userId="4d84333f-98a4-4564-b19f-c20553e0a217" providerId="ADAL" clId="{43C75F72-1D6E-48BB-BEE4-3FF4C37D9C36}" dt="2025-04-25T04:38:56.781" v="2797" actId="553"/>
          <ac:cxnSpMkLst>
            <pc:docMk/>
            <pc:sldMk cId="1385485568" sldId="259"/>
            <ac:cxnSpMk id="2570" creationId="{3E6BB3F9-2170-5540-1D0A-64259E6166F8}"/>
          </ac:cxnSpMkLst>
        </pc:cxnChg>
        <pc:cxnChg chg="mod">
          <ac:chgData name="川瀬 章義" userId="4d84333f-98a4-4564-b19f-c20553e0a217" providerId="ADAL" clId="{43C75F72-1D6E-48BB-BEE4-3FF4C37D9C36}" dt="2025-04-25T04:54:24.707" v="2867" actId="14100"/>
          <ac:cxnSpMkLst>
            <pc:docMk/>
            <pc:sldMk cId="1385485568" sldId="259"/>
            <ac:cxnSpMk id="2948" creationId="{D3506492-01F1-5030-67C1-7229FC9B6610}"/>
          </ac:cxnSpMkLst>
        </pc:cxnChg>
        <pc:cxnChg chg="mod">
          <ac:chgData name="川瀬 章義" userId="4d84333f-98a4-4564-b19f-c20553e0a217" providerId="ADAL" clId="{43C75F72-1D6E-48BB-BEE4-3FF4C37D9C36}" dt="2025-04-25T04:54:28.296" v="2868" actId="14100"/>
          <ac:cxnSpMkLst>
            <pc:docMk/>
            <pc:sldMk cId="1385485568" sldId="259"/>
            <ac:cxnSpMk id="2949" creationId="{C1743023-F456-C180-562E-F191ED9593A8}"/>
          </ac:cxnSpMkLst>
        </pc:cxnChg>
        <pc:cxnChg chg="mod">
          <ac:chgData name="川瀬 章義" userId="4d84333f-98a4-4564-b19f-c20553e0a217" providerId="ADAL" clId="{43C75F72-1D6E-48BB-BEE4-3FF4C37D9C36}" dt="2025-04-25T04:56:37.886" v="2876" actId="1076"/>
          <ac:cxnSpMkLst>
            <pc:docMk/>
            <pc:sldMk cId="1385485568" sldId="259"/>
            <ac:cxnSpMk id="2953" creationId="{03B71442-E58D-4146-3F25-729687FE9615}"/>
          </ac:cxnSpMkLst>
        </pc:cxnChg>
        <pc:cxnChg chg="mod topLvl">
          <ac:chgData name="川瀬 章義" userId="4d84333f-98a4-4564-b19f-c20553e0a217" providerId="ADAL" clId="{43C75F72-1D6E-48BB-BEE4-3FF4C37D9C36}" dt="2025-04-25T04:38:56.781" v="2797" actId="553"/>
          <ac:cxnSpMkLst>
            <pc:docMk/>
            <pc:sldMk cId="1385485568" sldId="259"/>
            <ac:cxnSpMk id="3375" creationId="{FB744204-648F-B62B-07AA-ED427F9F4B9B}"/>
          </ac:cxnSpMkLst>
        </pc:cxnChg>
        <pc:cxnChg chg="mod">
          <ac:chgData name="川瀬 章義" userId="4d84333f-98a4-4564-b19f-c20553e0a217" providerId="ADAL" clId="{43C75F72-1D6E-48BB-BEE4-3FF4C37D9C36}" dt="2025-04-25T04:56:37.886" v="2876" actId="1076"/>
          <ac:cxnSpMkLst>
            <pc:docMk/>
            <pc:sldMk cId="1385485568" sldId="259"/>
            <ac:cxnSpMk id="3427" creationId="{1E616966-3893-4702-55C9-57BF4A9A3F0A}"/>
          </ac:cxnSpMkLst>
        </pc:cxnChg>
        <pc:cxnChg chg="mod">
          <ac:chgData name="川瀬 章義" userId="4d84333f-98a4-4564-b19f-c20553e0a217" providerId="ADAL" clId="{43C75F72-1D6E-48BB-BEE4-3FF4C37D9C36}" dt="2025-04-25T04:56:37.886" v="2876" actId="1076"/>
          <ac:cxnSpMkLst>
            <pc:docMk/>
            <pc:sldMk cId="1385485568" sldId="259"/>
            <ac:cxnSpMk id="3428" creationId="{8AB44318-7FEA-7E2F-FE22-0E164F0F7CCB}"/>
          </ac:cxnSpMkLst>
        </pc:cxnChg>
        <pc:cxnChg chg="mod">
          <ac:chgData name="川瀬 章義" userId="4d84333f-98a4-4564-b19f-c20553e0a217" providerId="ADAL" clId="{43C75F72-1D6E-48BB-BEE4-3FF4C37D9C36}" dt="2025-04-25T04:37:26.803" v="2791" actId="14100"/>
          <ac:cxnSpMkLst>
            <pc:docMk/>
            <pc:sldMk cId="1385485568" sldId="259"/>
            <ac:cxnSpMk id="3450" creationId="{529A926E-BD71-4E4E-446D-6836C033B7F1}"/>
          </ac:cxnSpMkLst>
        </pc:cxnChg>
        <pc:cxnChg chg="mod">
          <ac:chgData name="川瀬 章義" userId="4d84333f-98a4-4564-b19f-c20553e0a217" providerId="ADAL" clId="{43C75F72-1D6E-48BB-BEE4-3FF4C37D9C36}" dt="2025-04-25T04:56:37.886" v="2876" actId="1076"/>
          <ac:cxnSpMkLst>
            <pc:docMk/>
            <pc:sldMk cId="1385485568" sldId="259"/>
            <ac:cxnSpMk id="3451" creationId="{B5D73695-D6F6-C68C-60C6-D3C3BF6792F4}"/>
          </ac:cxnSpMkLst>
        </pc:cxnChg>
        <pc:cxnChg chg="mod">
          <ac:chgData name="川瀬 章義" userId="4d84333f-98a4-4564-b19f-c20553e0a217" providerId="ADAL" clId="{43C75F72-1D6E-48BB-BEE4-3FF4C37D9C36}" dt="2025-04-25T03:21:05.696" v="2035"/>
          <ac:cxnSpMkLst>
            <pc:docMk/>
            <pc:sldMk cId="1385485568" sldId="259"/>
            <ac:cxnSpMk id="3712" creationId="{328A3A91-F3C1-70A8-8510-1F4B52DBA919}"/>
          </ac:cxnSpMkLst>
        </pc:cxnChg>
        <pc:cxnChg chg="mod">
          <ac:chgData name="川瀬 章義" userId="4d84333f-98a4-4564-b19f-c20553e0a217" providerId="ADAL" clId="{43C75F72-1D6E-48BB-BEE4-3FF4C37D9C36}" dt="2025-04-25T03:00:21.593" v="1035" actId="571"/>
          <ac:cxnSpMkLst>
            <pc:docMk/>
            <pc:sldMk cId="1385485568" sldId="259"/>
            <ac:cxnSpMk id="3716" creationId="{2422CC11-A99E-C6A3-57D1-C4FF23AE3E70}"/>
          </ac:cxnSpMkLst>
        </pc:cxnChg>
        <pc:cxnChg chg="mod">
          <ac:chgData name="川瀬 章義" userId="4d84333f-98a4-4564-b19f-c20553e0a217" providerId="ADAL" clId="{43C75F72-1D6E-48BB-BEE4-3FF4C37D9C36}" dt="2025-04-25T03:18:09.376" v="1911" actId="571"/>
          <ac:cxnSpMkLst>
            <pc:docMk/>
            <pc:sldMk cId="1385485568" sldId="259"/>
            <ac:cxnSpMk id="3720" creationId="{0AB53A95-EB26-54C0-8F77-82398DA74E02}"/>
          </ac:cxnSpMkLst>
        </pc:cxnChg>
        <pc:cxnChg chg="mod">
          <ac:chgData name="川瀬 章義" userId="4d84333f-98a4-4564-b19f-c20553e0a217" providerId="ADAL" clId="{43C75F72-1D6E-48BB-BEE4-3FF4C37D9C36}" dt="2025-04-25T03:18:31.182" v="1920" actId="571"/>
          <ac:cxnSpMkLst>
            <pc:docMk/>
            <pc:sldMk cId="1385485568" sldId="259"/>
            <ac:cxnSpMk id="3786" creationId="{B01A614D-D110-9200-C7D6-0B57E4830BBC}"/>
          </ac:cxnSpMkLst>
        </pc:cxnChg>
        <pc:cxnChg chg="mod">
          <ac:chgData name="川瀬 章義" userId="4d84333f-98a4-4564-b19f-c20553e0a217" providerId="ADAL" clId="{43C75F72-1D6E-48BB-BEE4-3FF4C37D9C36}" dt="2025-04-25T03:34:39.473" v="2247" actId="571"/>
          <ac:cxnSpMkLst>
            <pc:docMk/>
            <pc:sldMk cId="1385485568" sldId="259"/>
            <ac:cxnSpMk id="3792" creationId="{F49EC148-2587-6585-B6E2-4BEECF1E5692}"/>
          </ac:cxnSpMkLst>
        </pc:cxnChg>
        <pc:cxnChg chg="mod">
          <ac:chgData name="川瀬 章義" userId="4d84333f-98a4-4564-b19f-c20553e0a217" providerId="ADAL" clId="{43C75F72-1D6E-48BB-BEE4-3FF4C37D9C36}" dt="2025-04-25T03:40:22.489" v="2641" actId="1036"/>
          <ac:cxnSpMkLst>
            <pc:docMk/>
            <pc:sldMk cId="1385485568" sldId="259"/>
            <ac:cxnSpMk id="3796" creationId="{3510F816-47E0-B271-7E9D-BFC79F88FA94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3933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6804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1626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0903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9828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81583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3140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1457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924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8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9358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818E5-9CAF-42C4-814A-8FB2AA12CDCB}" type="datetimeFigureOut">
              <a:rPr kumimoji="1" lang="ja-JP" altLang="en-US" smtClean="0"/>
              <a:t>2025/4/30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D53465-2E1D-49D4-8D54-4CB0DA7393F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6442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emf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2.emf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sv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31" name="グループ化 3630">
            <a:extLst>
              <a:ext uri="{FF2B5EF4-FFF2-40B4-BE49-F238E27FC236}">
                <a16:creationId xmlns:a16="http://schemas.microsoft.com/office/drawing/2014/main" id="{B01AAE88-2647-49A4-0DD9-086B41EA2DD5}"/>
              </a:ext>
            </a:extLst>
          </p:cNvPr>
          <p:cNvGrpSpPr/>
          <p:nvPr/>
        </p:nvGrpSpPr>
        <p:grpSpPr>
          <a:xfrm>
            <a:off x="-5715230" y="600122"/>
            <a:ext cx="5498985" cy="11123072"/>
            <a:chOff x="-5669280" y="281199"/>
            <a:chExt cx="5498985" cy="11123072"/>
          </a:xfrm>
        </p:grpSpPr>
        <p:sp>
          <p:nvSpPr>
            <p:cNvPr id="3621" name="正方形/長方形 3620">
              <a:extLst>
                <a:ext uri="{FF2B5EF4-FFF2-40B4-BE49-F238E27FC236}">
                  <a16:creationId xmlns:a16="http://schemas.microsoft.com/office/drawing/2014/main" id="{16EEFCB6-9D1D-60D0-8136-9287BA91D1AB}"/>
                </a:ext>
              </a:extLst>
            </p:cNvPr>
            <p:cNvSpPr/>
            <p:nvPr/>
          </p:nvSpPr>
          <p:spPr>
            <a:xfrm>
              <a:off x="-5669280" y="281199"/>
              <a:ext cx="5498985" cy="1112307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616" name="正方形/長方形 3615">
              <a:extLst>
                <a:ext uri="{FF2B5EF4-FFF2-40B4-BE49-F238E27FC236}">
                  <a16:creationId xmlns:a16="http://schemas.microsoft.com/office/drawing/2014/main" id="{1ABB0EA9-FE3F-5DFA-E491-E4FA8398B8F0}"/>
                </a:ext>
              </a:extLst>
            </p:cNvPr>
            <p:cNvSpPr/>
            <p:nvPr/>
          </p:nvSpPr>
          <p:spPr>
            <a:xfrm>
              <a:off x="-5386895" y="923656"/>
              <a:ext cx="4934215" cy="1384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各拠点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618" name="object 4">
              <a:extLst>
                <a:ext uri="{FF2B5EF4-FFF2-40B4-BE49-F238E27FC236}">
                  <a16:creationId xmlns:a16="http://schemas.microsoft.com/office/drawing/2014/main" id="{B27C6CCC-422D-89CB-B391-3C40F4E6AD03}"/>
                </a:ext>
              </a:extLst>
            </p:cNvPr>
            <p:cNvSpPr txBox="1"/>
            <p:nvPr/>
          </p:nvSpPr>
          <p:spPr>
            <a:xfrm>
              <a:off x="-4432439" y="318924"/>
              <a:ext cx="3025302" cy="318924"/>
            </a:xfrm>
            <a:prstGeom prst="rect">
              <a:avLst/>
            </a:prstGeom>
          </p:spPr>
          <p:txBody>
            <a:bodyPr vert="horz" wrap="square" lIns="36000" tIns="36000" rIns="36000" bIns="36000" rtlCol="0">
              <a:spAutoFit/>
            </a:bodyPr>
            <a:lstStyle/>
            <a:p>
              <a:pPr marL="12700" algn="ctr" defTabSz="914400">
                <a:spcBef>
                  <a:spcPts val="100"/>
                </a:spcBef>
              </a:pPr>
              <a:r>
                <a:rPr lang="en-US" altLang="ja-JP" sz="1600" b="1" kern="0" dirty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1600" b="1" kern="0" dirty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作成用パーツ</a:t>
              </a:r>
              <a:r>
                <a:rPr lang="en-US" altLang="ja-JP" sz="1600" b="1" kern="0" dirty="0"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endParaRPr sz="1600" b="1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3619" name="正方形/長方形 3618">
              <a:extLst>
                <a:ext uri="{FF2B5EF4-FFF2-40B4-BE49-F238E27FC236}">
                  <a16:creationId xmlns:a16="http://schemas.microsoft.com/office/drawing/2014/main" id="{1F6C1E25-9AE7-CAEE-5CD7-06EFB0FEFF54}"/>
                </a:ext>
              </a:extLst>
            </p:cNvPr>
            <p:cNvSpPr/>
            <p:nvPr/>
          </p:nvSpPr>
          <p:spPr>
            <a:xfrm>
              <a:off x="-5386895" y="4301173"/>
              <a:ext cx="4934215" cy="1384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物流・貨物の状況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627" name="正方形/長方形 3626">
              <a:extLst>
                <a:ext uri="{FF2B5EF4-FFF2-40B4-BE49-F238E27FC236}">
                  <a16:creationId xmlns:a16="http://schemas.microsoft.com/office/drawing/2014/main" id="{259FB50C-F4A2-6235-5FF0-D84BC038DCE8}"/>
                </a:ext>
              </a:extLst>
            </p:cNvPr>
            <p:cNvSpPr/>
            <p:nvPr/>
          </p:nvSpPr>
          <p:spPr>
            <a:xfrm>
              <a:off x="-5386895" y="8392780"/>
              <a:ext cx="4934215" cy="138499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0">
              <a:spAutoFit/>
            </a:bodyPr>
            <a:lstStyle/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課題・効果・事業範囲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465" name="object 4">
            <a:extLst>
              <a:ext uri="{FF2B5EF4-FFF2-40B4-BE49-F238E27FC236}">
                <a16:creationId xmlns:a16="http://schemas.microsoft.com/office/drawing/2014/main" id="{750A4C9C-555B-27BE-FDA6-BE45793A441C}"/>
              </a:ext>
            </a:extLst>
          </p:cNvPr>
          <p:cNvSpPr txBox="1"/>
          <p:nvPr/>
        </p:nvSpPr>
        <p:spPr>
          <a:xfrm>
            <a:off x="-2" y="0"/>
            <a:ext cx="8453122" cy="318924"/>
          </a:xfrm>
          <a:prstGeom prst="rect">
            <a:avLst/>
          </a:prstGeom>
        </p:spPr>
        <p:txBody>
          <a:bodyPr vert="horz" wrap="square" lIns="36000" tIns="36000" rIns="36000" bIns="3600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lang="ja-JP" altLang="en-US" sz="1600" b="1" u="sng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実施概要図　　　　申請者</a:t>
            </a:r>
            <a:r>
              <a:rPr lang="ja-JP" altLang="en-US" sz="1600" b="1" u="sng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　</a:t>
            </a:r>
            <a:r>
              <a:rPr lang="en-US" altLang="ja-JP" sz="1600" b="1" u="sng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【 </a:t>
            </a:r>
            <a:r>
              <a:rPr lang="ja-JP" altLang="en-US" sz="1600" b="1" u="sng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　　　　　　　　　　　　　　　　　　　 </a:t>
            </a:r>
            <a:r>
              <a:rPr lang="en-US" altLang="ja-JP" sz="1600" b="1" u="sng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】</a:t>
            </a:r>
            <a:endParaRPr sz="1600" b="1" u="sng" kern="0" dirty="0"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27B4A0F-F803-D25C-FB4F-388B824A1AFB}"/>
              </a:ext>
            </a:extLst>
          </p:cNvPr>
          <p:cNvGrpSpPr/>
          <p:nvPr/>
        </p:nvGrpSpPr>
        <p:grpSpPr>
          <a:xfrm>
            <a:off x="93000" y="2076428"/>
            <a:ext cx="9415200" cy="8726905"/>
            <a:chOff x="93000" y="2076428"/>
            <a:chExt cx="9415200" cy="8726905"/>
          </a:xfrm>
        </p:grpSpPr>
        <p:sp>
          <p:nvSpPr>
            <p:cNvPr id="2554" name="object 4">
              <a:extLst>
                <a:ext uri="{FF2B5EF4-FFF2-40B4-BE49-F238E27FC236}">
                  <a16:creationId xmlns:a16="http://schemas.microsoft.com/office/drawing/2014/main" id="{289263D7-5520-4273-2804-C434EA355018}"/>
                </a:ext>
              </a:extLst>
            </p:cNvPr>
            <p:cNvSpPr txBox="1"/>
            <p:nvPr/>
          </p:nvSpPr>
          <p:spPr>
            <a:xfrm>
              <a:off x="93000" y="2076428"/>
              <a:ext cx="9415200" cy="432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>
              <a:defPPr>
                <a:defRPr lang="en-US"/>
              </a:defPPr>
              <a:lvl1pPr algn="ctr">
                <a:defRPr sz="900" b="1" kern="10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sz="200" dirty="0">
                <a:solidFill>
                  <a:srgbClr val="0000FF"/>
                </a:solidFill>
              </a:endParaRPr>
            </a:p>
          </p:txBody>
        </p:sp>
        <p:sp>
          <p:nvSpPr>
            <p:cNvPr id="2555" name="object 4">
              <a:extLst>
                <a:ext uri="{FF2B5EF4-FFF2-40B4-BE49-F238E27FC236}">
                  <a16:creationId xmlns:a16="http://schemas.microsoft.com/office/drawing/2014/main" id="{3B7F4A8F-B8A1-D2C3-CBF4-6FC7B29C6D7E}"/>
                </a:ext>
              </a:extLst>
            </p:cNvPr>
            <p:cNvSpPr txBox="1"/>
            <p:nvPr/>
          </p:nvSpPr>
          <p:spPr>
            <a:xfrm>
              <a:off x="93000" y="6483333"/>
              <a:ext cx="9415200" cy="432000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12700" algn="ctr" defTabSz="914400">
                <a:spcBef>
                  <a:spcPts val="100"/>
                </a:spcBef>
              </a:pPr>
              <a:endParaRPr b="1" kern="0" dirty="0">
                <a:solidFill>
                  <a:schemeClr val="bg1"/>
                </a:solidFill>
                <a:latin typeface="+mn-ea"/>
                <a:cs typeface="Meiryo UI"/>
              </a:endParaRPr>
            </a:p>
          </p:txBody>
        </p:sp>
        <p:sp>
          <p:nvSpPr>
            <p:cNvPr id="2556" name="object 4">
              <a:extLst>
                <a:ext uri="{FF2B5EF4-FFF2-40B4-BE49-F238E27FC236}">
                  <a16:creationId xmlns:a16="http://schemas.microsoft.com/office/drawing/2014/main" id="{C4A85306-CDEB-1F09-C205-3DE9860C0B6B}"/>
                </a:ext>
              </a:extLst>
            </p:cNvPr>
            <p:cNvSpPr txBox="1"/>
            <p:nvPr/>
          </p:nvSpPr>
          <p:spPr>
            <a:xfrm>
              <a:off x="93000" y="6483333"/>
              <a:ext cx="257369" cy="4320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eaVert"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12700" algn="ctr" defTabSz="914400">
                <a:spcBef>
                  <a:spcPts val="100"/>
                </a:spcBef>
                <a:defRPr b="1" kern="0">
                  <a:solidFill>
                    <a:schemeClr val="bg1"/>
                  </a:solidFill>
                  <a:latin typeface="+mn-ea"/>
                  <a:cs typeface="Meiryo UI"/>
                </a:defRPr>
              </a:lvl1pPr>
            </a:lstStyle>
            <a:p>
              <a:r>
                <a:rPr lang="ja-JP" altLang="en-US" sz="1200" dirty="0"/>
                <a:t>補助事業後</a:t>
              </a:r>
              <a:endParaRPr sz="1200" dirty="0"/>
            </a:p>
          </p:txBody>
        </p:sp>
        <p:sp>
          <p:nvSpPr>
            <p:cNvPr id="2557" name="object 4">
              <a:extLst>
                <a:ext uri="{FF2B5EF4-FFF2-40B4-BE49-F238E27FC236}">
                  <a16:creationId xmlns:a16="http://schemas.microsoft.com/office/drawing/2014/main" id="{CE4456B4-A4A6-2612-E51A-CC1F295E503E}"/>
                </a:ext>
              </a:extLst>
            </p:cNvPr>
            <p:cNvSpPr txBox="1"/>
            <p:nvPr/>
          </p:nvSpPr>
          <p:spPr>
            <a:xfrm>
              <a:off x="93000" y="2076428"/>
              <a:ext cx="257369" cy="4320000"/>
            </a:xfrm>
            <a:prstGeom prst="rect">
              <a:avLst/>
            </a:prstGeom>
            <a:solidFill>
              <a:srgbClr val="FF7C80"/>
            </a:solidFill>
            <a:ln>
              <a:noFill/>
            </a:ln>
          </p:spPr>
          <p:txBody>
            <a:bodyPr vert="eaVert" wrap="square" lIns="36000" tIns="36000" rIns="36000" bIns="36000" rtlCol="0">
              <a:spAutoFit/>
            </a:bodyPr>
            <a:lstStyle/>
            <a:p>
              <a:pPr marL="12700" algn="ctr" defTabSz="914400">
                <a:spcBef>
                  <a:spcPts val="100"/>
                </a:spcBef>
              </a:pPr>
              <a:r>
                <a:rPr lang="ja-JP" altLang="en-US" sz="1200" b="1" kern="0" dirty="0">
                  <a:solidFill>
                    <a:schemeClr val="bg1"/>
                  </a:solidFill>
                  <a:latin typeface="+mn-ea"/>
                  <a:cs typeface="Meiryo UI"/>
                </a:rPr>
                <a:t>補助事業前</a:t>
              </a:r>
              <a:endParaRPr sz="1200" b="1" kern="0" dirty="0">
                <a:solidFill>
                  <a:schemeClr val="bg1"/>
                </a:solidFill>
                <a:latin typeface="+mn-ea"/>
                <a:cs typeface="Meiryo UI"/>
              </a:endParaRPr>
            </a:p>
          </p:txBody>
        </p:sp>
      </p:grpSp>
      <p:sp>
        <p:nvSpPr>
          <p:cNvPr id="3065" name="object 4">
            <a:extLst>
              <a:ext uri="{FF2B5EF4-FFF2-40B4-BE49-F238E27FC236}">
                <a16:creationId xmlns:a16="http://schemas.microsoft.com/office/drawing/2014/main" id="{BC51D566-4658-A4E7-8E52-81C6A1E57922}"/>
              </a:ext>
            </a:extLst>
          </p:cNvPr>
          <p:cNvSpPr txBox="1"/>
          <p:nvPr/>
        </p:nvSpPr>
        <p:spPr>
          <a:xfrm>
            <a:off x="93000" y="578441"/>
            <a:ext cx="9415200" cy="116014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wrap="square" lIns="36000" tIns="36000" rIns="36000" bIns="36000" rtlCol="0">
            <a:noAutofit/>
          </a:bodyPr>
          <a:lstStyle/>
          <a:p>
            <a:pPr marL="171450" indent="-171450" defTabSz="914400">
              <a:spcBef>
                <a:spcPts val="100"/>
              </a:spcBef>
              <a:buFont typeface="Wingdings" panose="05000000000000000000" pitchFamily="2" charset="2"/>
              <a:buChar char="l"/>
            </a:pPr>
            <a:endParaRPr lang="ja-JP" altLang="en-US" sz="1200" kern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</p:txBody>
      </p:sp>
      <p:sp>
        <p:nvSpPr>
          <p:cNvPr id="3157" name="object 4">
            <a:extLst>
              <a:ext uri="{FF2B5EF4-FFF2-40B4-BE49-F238E27FC236}">
                <a16:creationId xmlns:a16="http://schemas.microsoft.com/office/drawing/2014/main" id="{2B6F19C8-B44B-1A12-AE76-18ADE473A9F9}"/>
              </a:ext>
            </a:extLst>
          </p:cNvPr>
          <p:cNvSpPr txBox="1"/>
          <p:nvPr/>
        </p:nvSpPr>
        <p:spPr>
          <a:xfrm>
            <a:off x="0" y="1752842"/>
            <a:ext cx="3025302" cy="318924"/>
          </a:xfrm>
          <a:prstGeom prst="rect">
            <a:avLst/>
          </a:prstGeom>
        </p:spPr>
        <p:txBody>
          <a:bodyPr vert="horz" wrap="square" lIns="36000" tIns="36000" rIns="36000" bIns="3600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lang="en-US" altLang="ja-JP" sz="1600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【</a:t>
            </a:r>
            <a:r>
              <a:rPr lang="ja-JP" altLang="en-US" sz="1600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物流図</a:t>
            </a:r>
            <a:r>
              <a:rPr lang="en-US" altLang="ja-JP" sz="1600" b="1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】</a:t>
            </a:r>
            <a:endParaRPr sz="1600" b="1" kern="0" dirty="0"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</p:txBody>
      </p:sp>
      <p:sp>
        <p:nvSpPr>
          <p:cNvPr id="3" name="object 4">
            <a:extLst>
              <a:ext uri="{FF2B5EF4-FFF2-40B4-BE49-F238E27FC236}">
                <a16:creationId xmlns:a16="http://schemas.microsoft.com/office/drawing/2014/main" id="{EFDD4469-0183-E4BE-7E6C-A7E583224790}"/>
              </a:ext>
            </a:extLst>
          </p:cNvPr>
          <p:cNvSpPr txBox="1"/>
          <p:nvPr/>
        </p:nvSpPr>
        <p:spPr>
          <a:xfrm>
            <a:off x="0" y="281198"/>
            <a:ext cx="3025302" cy="318924"/>
          </a:xfrm>
          <a:prstGeom prst="rect">
            <a:avLst/>
          </a:prstGeom>
        </p:spPr>
        <p:txBody>
          <a:bodyPr vert="horz" wrap="square" lIns="36000" tIns="36000" rIns="36000" bIns="3600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lang="en-US" altLang="ja-JP" sz="1600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【</a:t>
            </a:r>
            <a:r>
              <a:rPr lang="ja-JP" altLang="en-US" sz="1600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概要</a:t>
            </a:r>
            <a:r>
              <a:rPr lang="en-US" altLang="ja-JP" sz="1600" b="1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】</a:t>
            </a:r>
            <a:endParaRPr sz="1600" b="1" kern="0" dirty="0"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43675E4D-A5A5-2BCE-F8B6-4A95C820C52E}"/>
              </a:ext>
            </a:extLst>
          </p:cNvPr>
          <p:cNvGrpSpPr/>
          <p:nvPr/>
        </p:nvGrpSpPr>
        <p:grpSpPr>
          <a:xfrm>
            <a:off x="-5123419" y="1477201"/>
            <a:ext cx="2539883" cy="2619245"/>
            <a:chOff x="2596048" y="490707"/>
            <a:chExt cx="2539883" cy="2619245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38798E7-ED10-43EF-5E70-4087625E3288}"/>
                </a:ext>
              </a:extLst>
            </p:cNvPr>
            <p:cNvSpPr/>
            <p:nvPr/>
          </p:nvSpPr>
          <p:spPr>
            <a:xfrm>
              <a:off x="2596048" y="490707"/>
              <a:ext cx="2539883" cy="2619245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en-US" altLang="ja-JP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【</a:t>
              </a:r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申請事業者拠点</a:t>
              </a:r>
              <a:r>
                <a:rPr lang="en-US" altLang="ja-JP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】</a:t>
              </a:r>
            </a:p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施設名</a:t>
              </a:r>
              <a:r>
                <a:rPr lang="en-US" altLang="ja-JP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:</a:t>
              </a:r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ああああ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endParaRPr lang="en-US" altLang="ja-JP" sz="5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概要</a:t>
              </a:r>
              <a:r>
                <a:rPr lang="en-US" altLang="ja-JP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:</a:t>
              </a:r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ああああ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endPara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31738DE2-201D-A7A8-1CCF-6E2BD4C05DE6}"/>
                </a:ext>
              </a:extLst>
            </p:cNvPr>
            <p:cNvSpPr/>
            <p:nvPr/>
          </p:nvSpPr>
          <p:spPr>
            <a:xfrm>
              <a:off x="2635618" y="1215423"/>
              <a:ext cx="465426" cy="87887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場内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施設①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930119F2-4A71-E55D-6464-91248196D41C}"/>
                </a:ext>
              </a:extLst>
            </p:cNvPr>
            <p:cNvSpPr/>
            <p:nvPr/>
          </p:nvSpPr>
          <p:spPr>
            <a:xfrm>
              <a:off x="3623644" y="1215423"/>
              <a:ext cx="465426" cy="185532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場内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施設③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B06AA26B-131F-24A2-E461-FF05C9E46143}"/>
                </a:ext>
              </a:extLst>
            </p:cNvPr>
            <p:cNvSpPr/>
            <p:nvPr/>
          </p:nvSpPr>
          <p:spPr>
            <a:xfrm>
              <a:off x="4611671" y="1215423"/>
              <a:ext cx="465426" cy="185532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場内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施設④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3BC5288E-6983-D5EE-80DE-152DB1743313}"/>
                </a:ext>
              </a:extLst>
            </p:cNvPr>
            <p:cNvSpPr/>
            <p:nvPr/>
          </p:nvSpPr>
          <p:spPr>
            <a:xfrm>
              <a:off x="2635618" y="2190421"/>
              <a:ext cx="465426" cy="87887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場内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施設②</a:t>
              </a:r>
              <a:endPara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0" name="正方形/長方形 29">
            <a:extLst>
              <a:ext uri="{FF2B5EF4-FFF2-40B4-BE49-F238E27FC236}">
                <a16:creationId xmlns:a16="http://schemas.microsoft.com/office/drawing/2014/main" id="{878952EC-F146-174D-46BC-2174E2B79DEA}"/>
              </a:ext>
            </a:extLst>
          </p:cNvPr>
          <p:cNvSpPr/>
          <p:nvPr/>
        </p:nvSpPr>
        <p:spPr>
          <a:xfrm>
            <a:off x="-2119769" y="2495689"/>
            <a:ext cx="1239332" cy="900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algn="ctr"/>
            <a:r>
              <a: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取引先等拠点</a:t>
            </a:r>
            <a:r>
              <a: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会社名：ああああ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施設名：ああああ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概要</a:t>
            </a:r>
            <a:r>
              <a: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:</a:t>
            </a:r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ああああ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1" name="object 4">
            <a:extLst>
              <a:ext uri="{FF2B5EF4-FFF2-40B4-BE49-F238E27FC236}">
                <a16:creationId xmlns:a16="http://schemas.microsoft.com/office/drawing/2014/main" id="{581094F1-5229-BA17-284A-FC43C28A1F87}"/>
              </a:ext>
            </a:extLst>
          </p:cNvPr>
          <p:cNvSpPr txBox="1"/>
          <p:nvPr/>
        </p:nvSpPr>
        <p:spPr>
          <a:xfrm>
            <a:off x="-5269454" y="4882152"/>
            <a:ext cx="945774" cy="1615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chemeClr val="tx1"/>
                </a:solidFill>
              </a:rPr>
              <a:t>≫　ああああ　≫</a:t>
            </a:r>
            <a:endParaRPr sz="1050" dirty="0">
              <a:solidFill>
                <a:schemeClr val="tx1"/>
              </a:solidFill>
            </a:endParaRPr>
          </a:p>
        </p:txBody>
      </p:sp>
      <p:cxnSp>
        <p:nvCxnSpPr>
          <p:cNvPr id="32" name="コネクタ: カギ線 31">
            <a:extLst>
              <a:ext uri="{FF2B5EF4-FFF2-40B4-BE49-F238E27FC236}">
                <a16:creationId xmlns:a16="http://schemas.microsoft.com/office/drawing/2014/main" id="{23AB89C0-27C8-2023-7761-203B39ACBD89}"/>
              </a:ext>
            </a:extLst>
          </p:cNvPr>
          <p:cNvCxnSpPr>
            <a:cxnSpLocks/>
          </p:cNvCxnSpPr>
          <p:nvPr/>
        </p:nvCxnSpPr>
        <p:spPr>
          <a:xfrm flipV="1">
            <a:off x="-5262015" y="5673862"/>
            <a:ext cx="1080000" cy="540000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4CEC1088-C522-9C24-0863-0EE81CE34C54}"/>
              </a:ext>
            </a:extLst>
          </p:cNvPr>
          <p:cNvSpPr/>
          <p:nvPr/>
        </p:nvSpPr>
        <p:spPr>
          <a:xfrm>
            <a:off x="-1455121" y="3514176"/>
            <a:ext cx="574684" cy="5822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ctr" anchorCtr="0"/>
          <a:lstStyle/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デポ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A18A740F-79C5-B3E2-D33A-0A836846234F}"/>
              </a:ext>
            </a:extLst>
          </p:cNvPr>
          <p:cNvSpPr/>
          <p:nvPr/>
        </p:nvSpPr>
        <p:spPr>
          <a:xfrm>
            <a:off x="-2119768" y="3514176"/>
            <a:ext cx="574684" cy="5822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ctr" anchorCtr="0"/>
          <a:lstStyle/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共同回収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拠点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EE9F2EEE-4D60-6D5B-1C9E-C1FDC287D630}"/>
              </a:ext>
            </a:extLst>
          </p:cNvPr>
          <p:cNvGrpSpPr/>
          <p:nvPr/>
        </p:nvGrpSpPr>
        <p:grpSpPr>
          <a:xfrm>
            <a:off x="-2641790" y="6646742"/>
            <a:ext cx="720001" cy="795643"/>
            <a:chOff x="1726559" y="5609882"/>
            <a:chExt cx="720001" cy="795643"/>
          </a:xfrm>
        </p:grpSpPr>
        <p:sp>
          <p:nvSpPr>
            <p:cNvPr id="36" name="object 4">
              <a:extLst>
                <a:ext uri="{FF2B5EF4-FFF2-40B4-BE49-F238E27FC236}">
                  <a16:creationId xmlns:a16="http://schemas.microsoft.com/office/drawing/2014/main" id="{4EC5F951-4FC7-1734-CB81-CD87E3C111EC}"/>
                </a:ext>
              </a:extLst>
            </p:cNvPr>
            <p:cNvSpPr txBox="1"/>
            <p:nvPr/>
          </p:nvSpPr>
          <p:spPr>
            <a:xfrm>
              <a:off x="1726560" y="6020804"/>
              <a:ext cx="720000" cy="38472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37" name="object 4">
              <a:extLst>
                <a:ext uri="{FF2B5EF4-FFF2-40B4-BE49-F238E27FC236}">
                  <a16:creationId xmlns:a16="http://schemas.microsoft.com/office/drawing/2014/main" id="{9B9D1C4D-A496-91E4-986B-B9A71D807F0D}"/>
                </a:ext>
              </a:extLst>
            </p:cNvPr>
            <p:cNvSpPr txBox="1"/>
            <p:nvPr/>
          </p:nvSpPr>
          <p:spPr>
            <a:xfrm>
              <a:off x="1726559" y="5609882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その他形態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3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</a:t>
              </a:r>
              <a:r>
                <a:rPr lang="en-US" altLang="ja-JP" sz="3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※</a:t>
              </a:r>
              <a:r>
                <a:rPr lang="ja-JP" altLang="en-US" sz="3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パレタイズ不適格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A5C7A35B-4F5E-EE6B-B5CA-440E9CFA320B}"/>
                </a:ext>
              </a:extLst>
            </p:cNvPr>
            <p:cNvSpPr/>
            <p:nvPr/>
          </p:nvSpPr>
          <p:spPr>
            <a:xfrm>
              <a:off x="1768295" y="5686826"/>
              <a:ext cx="468000" cy="33079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 anchorCtr="0"/>
            <a:lstStyle/>
            <a:p>
              <a:pPr algn="ctr"/>
              <a:endParaRPr kumimoji="1" lang="en-US" altLang="ja-JP" sz="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9" name="グラフィックス 38" descr="水 単色塗りつぶし">
              <a:extLst>
                <a:ext uri="{FF2B5EF4-FFF2-40B4-BE49-F238E27FC236}">
                  <a16:creationId xmlns:a16="http://schemas.microsoft.com/office/drawing/2014/main" id="{FD59C1D6-8565-7915-D76F-C73C04B4CD7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68111" y="5695168"/>
              <a:ext cx="187031" cy="187031"/>
            </a:xfrm>
            <a:prstGeom prst="rect">
              <a:avLst/>
            </a:prstGeom>
          </p:spPr>
        </p:pic>
        <p:pic>
          <p:nvPicPr>
            <p:cNvPr id="40" name="グラフィックス 39" descr="水晶 枠線">
              <a:extLst>
                <a:ext uri="{FF2B5EF4-FFF2-40B4-BE49-F238E27FC236}">
                  <a16:creationId xmlns:a16="http://schemas.microsoft.com/office/drawing/2014/main" id="{077AB9C2-6D67-B30B-22D5-A6B17298001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041361" y="5692810"/>
              <a:ext cx="187031" cy="187031"/>
            </a:xfrm>
            <a:prstGeom prst="rect">
              <a:avLst/>
            </a:prstGeom>
          </p:spPr>
        </p:pic>
        <p:pic>
          <p:nvPicPr>
            <p:cNvPr id="41" name="グラフィックス 40" descr="農作物 枠線">
              <a:extLst>
                <a:ext uri="{FF2B5EF4-FFF2-40B4-BE49-F238E27FC236}">
                  <a16:creationId xmlns:a16="http://schemas.microsoft.com/office/drawing/2014/main" id="{358A7252-4AFF-CAC5-4C6A-A029A4AD00E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908780" y="5836146"/>
              <a:ext cx="187031" cy="187031"/>
            </a:xfrm>
            <a:prstGeom prst="rect">
              <a:avLst/>
            </a:prstGeom>
          </p:spPr>
        </p:pic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BC3EDC0A-5F4B-FD61-CBEF-290D6FA5A09D}"/>
              </a:ext>
            </a:extLst>
          </p:cNvPr>
          <p:cNvGrpSpPr/>
          <p:nvPr/>
        </p:nvGrpSpPr>
        <p:grpSpPr>
          <a:xfrm>
            <a:off x="-5269454" y="7555693"/>
            <a:ext cx="1209673" cy="646508"/>
            <a:chOff x="5093081" y="4964234"/>
            <a:chExt cx="1209673" cy="646508"/>
          </a:xfrm>
        </p:grpSpPr>
        <p:sp>
          <p:nvSpPr>
            <p:cNvPr id="43" name="四角形: 角を丸くする 42">
              <a:extLst>
                <a:ext uri="{FF2B5EF4-FFF2-40B4-BE49-F238E27FC236}">
                  <a16:creationId xmlns:a16="http://schemas.microsoft.com/office/drawing/2014/main" id="{40604BDF-F597-B7FC-1D88-D540C20C6C03}"/>
                </a:ext>
              </a:extLst>
            </p:cNvPr>
            <p:cNvSpPr/>
            <p:nvPr/>
          </p:nvSpPr>
          <p:spPr>
            <a:xfrm>
              <a:off x="5093081" y="5080832"/>
              <a:ext cx="1209673" cy="52991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ctr" anchorCtr="0"/>
            <a:lstStyle/>
            <a:p>
              <a:pPr marL="12700" defTabSz="914400">
                <a:spcBef>
                  <a:spcPts val="100"/>
                </a:spcBef>
              </a:pPr>
              <a:r>
                <a:rPr lang="ja-JP" altLang="en-US" sz="700" b="1" kern="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［貨物情報］</a:t>
              </a:r>
              <a:endParaRPr lang="en-US" altLang="ja-JP" sz="700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marL="72000" indent="-72000" defTabSz="914400">
                <a:buFont typeface="Wingdings" panose="05000000000000000000" pitchFamily="2" charset="2"/>
                <a:buChar char="l"/>
              </a:pPr>
              <a:r>
                <a:rPr lang="ja-JP" altLang="en-US" sz="600" b="1" kern="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  <a:endParaRPr lang="en-US" altLang="ja-JP" sz="600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/>
              <a:r>
                <a:rPr lang="ja-JP" altLang="en-US" sz="600" b="1" kern="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└ああああ</a:t>
              </a:r>
              <a:endParaRPr lang="en-US" altLang="ja-JP" sz="600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/>
              <a:r>
                <a:rPr lang="ja-JP" altLang="en-US" sz="600" b="1" kern="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└ああああ</a:t>
              </a:r>
              <a:endParaRPr lang="en-US" altLang="ja-JP" sz="600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/>
              <a:r>
                <a:rPr lang="ja-JP" altLang="en-US" sz="600" b="1" kern="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└ああああ</a:t>
              </a:r>
              <a:endParaRPr lang="en-US" altLang="ja-JP" sz="600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cxnSp>
          <p:nvCxnSpPr>
            <p:cNvPr id="44" name="直線矢印コネクタ 43">
              <a:extLst>
                <a:ext uri="{FF2B5EF4-FFF2-40B4-BE49-F238E27FC236}">
                  <a16:creationId xmlns:a16="http://schemas.microsoft.com/office/drawing/2014/main" id="{3B595125-3D76-ADD5-917E-4D02E91431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220397" y="4964234"/>
              <a:ext cx="0" cy="116598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620ABAE2-A94D-F4A6-A661-832E499B5A7C}"/>
              </a:ext>
            </a:extLst>
          </p:cNvPr>
          <p:cNvGrpSpPr/>
          <p:nvPr/>
        </p:nvGrpSpPr>
        <p:grpSpPr>
          <a:xfrm>
            <a:off x="-5269454" y="9070379"/>
            <a:ext cx="4122340" cy="557451"/>
            <a:chOff x="3534301" y="5222794"/>
            <a:chExt cx="2799691" cy="557451"/>
          </a:xfrm>
        </p:grpSpPr>
        <p:sp>
          <p:nvSpPr>
            <p:cNvPr id="48" name="object 4">
              <a:extLst>
                <a:ext uri="{FF2B5EF4-FFF2-40B4-BE49-F238E27FC236}">
                  <a16:creationId xmlns:a16="http://schemas.microsoft.com/office/drawing/2014/main" id="{2FC5E669-8775-A9E5-87C8-20D6B74FF0E0}"/>
                </a:ext>
              </a:extLst>
            </p:cNvPr>
            <p:cNvSpPr txBox="1"/>
            <p:nvPr/>
          </p:nvSpPr>
          <p:spPr>
            <a:xfrm>
              <a:off x="5748031" y="5420728"/>
              <a:ext cx="585961" cy="161583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defPPr>
                <a:defRPr lang="en-US"/>
              </a:defPPr>
              <a:lvl1pPr algn="ctr" defTabSz="914400">
                <a:lnSpc>
                  <a:spcPct val="100000"/>
                </a:lnSpc>
                <a:defRPr sz="1050" b="1" kern="0">
                  <a:solidFill>
                    <a:srgbClr val="FF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defRPr>
              </a:lvl1pPr>
            </a:lstStyle>
            <a:p>
              <a:r>
                <a:rPr lang="ja-JP" altLang="en-US" dirty="0"/>
                <a:t>ああああ</a:t>
              </a:r>
              <a:endParaRPr lang="en-US" altLang="ja-JP" dirty="0"/>
            </a:p>
          </p:txBody>
        </p:sp>
        <p:sp>
          <p:nvSpPr>
            <p:cNvPr id="49" name="object 4">
              <a:extLst>
                <a:ext uri="{FF2B5EF4-FFF2-40B4-BE49-F238E27FC236}">
                  <a16:creationId xmlns:a16="http://schemas.microsoft.com/office/drawing/2014/main" id="{DA13B31D-6FCC-89D8-DE27-F0B953B727AB}"/>
                </a:ext>
              </a:extLst>
            </p:cNvPr>
            <p:cNvSpPr txBox="1"/>
            <p:nvPr/>
          </p:nvSpPr>
          <p:spPr>
            <a:xfrm>
              <a:off x="3534301" y="5222794"/>
              <a:ext cx="1808253" cy="557451"/>
            </a:xfrm>
            <a:prstGeom prst="rect">
              <a:avLst/>
            </a:prstGeom>
            <a:solidFill>
              <a:srgbClr val="FFE1FF"/>
            </a:solidFill>
            <a:ln w="12700">
              <a:solidFill>
                <a:srgbClr val="FF00FF"/>
              </a:solidFill>
            </a:ln>
          </p:spPr>
          <p:txBody>
            <a:bodyPr vert="horz" wrap="square" lIns="36000" tIns="36000" rIns="36000" bIns="36000" rtlCol="0" anchor="t">
              <a:spAutoFit/>
            </a:bodyPr>
            <a:lstStyle>
              <a:defPPr>
                <a:defRPr lang="en-US"/>
              </a:defPPr>
              <a:lvl1pPr defTabSz="914400">
                <a:lnSpc>
                  <a:spcPts val="600"/>
                </a:lnSpc>
                <a:defRPr sz="500" b="1" kern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1050" dirty="0">
                  <a:solidFill>
                    <a:srgbClr val="FF00FF"/>
                  </a:solidFill>
                </a:rPr>
                <a:t>課題：ああああ</a:t>
              </a:r>
              <a:endParaRPr lang="en-US" altLang="ja-JP" sz="1050" dirty="0">
                <a:solidFill>
                  <a:srgbClr val="FF00FF"/>
                </a:solidFill>
                <a:effectLst/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1050" dirty="0">
                  <a:solidFill>
                    <a:srgbClr val="FF00FF"/>
                  </a:solidFill>
                  <a:effectLst>
                    <a:glow rad="88900">
                      <a:schemeClr val="bg1"/>
                    </a:glow>
                  </a:effectLst>
                </a:rPr>
                <a:t>　</a:t>
              </a:r>
              <a:r>
                <a:rPr lang="ja-JP" altLang="en-US" sz="1050" b="0" dirty="0">
                  <a:solidFill>
                    <a:schemeClr val="tx1"/>
                  </a:solidFill>
                  <a:effectLst/>
                </a:rPr>
                <a:t>施設など：ああああ</a:t>
              </a:r>
              <a:endParaRPr lang="en-US" altLang="ja-JP" sz="1050" b="0" dirty="0">
                <a:solidFill>
                  <a:schemeClr val="tx1"/>
                </a:solidFill>
                <a:effectLst/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1050" b="0" dirty="0">
                  <a:solidFill>
                    <a:schemeClr val="tx1"/>
                  </a:solidFill>
                  <a:effectLst/>
                </a:rPr>
                <a:t>　</a:t>
              </a:r>
              <a:r>
                <a:rPr lang="ja-JP" altLang="en-US" sz="1050" b="0" dirty="0">
                  <a:solidFill>
                    <a:schemeClr val="tx1"/>
                  </a:solidFill>
                </a:rPr>
                <a:t>施設など</a:t>
              </a:r>
              <a:r>
                <a:rPr lang="ja-JP" altLang="en-US" sz="1050" b="0" dirty="0">
                  <a:solidFill>
                    <a:schemeClr val="tx1"/>
                  </a:solidFill>
                  <a:effectLst/>
                </a:rPr>
                <a:t>：ああああ</a:t>
              </a:r>
              <a:endParaRPr lang="en-US" altLang="ja-JP" sz="1050" b="0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50" name="直線矢印コネクタ 49">
              <a:extLst>
                <a:ext uri="{FF2B5EF4-FFF2-40B4-BE49-F238E27FC236}">
                  <a16:creationId xmlns:a16="http://schemas.microsoft.com/office/drawing/2014/main" id="{AFA064FF-E2E5-1AA6-FBCF-924EA93A2874}"/>
                </a:ext>
              </a:extLst>
            </p:cNvPr>
            <p:cNvCxnSpPr>
              <a:cxnSpLocks/>
              <a:stCxn id="49" idx="3"/>
              <a:endCxn id="48" idx="1"/>
            </p:cNvCxnSpPr>
            <p:nvPr/>
          </p:nvCxnSpPr>
          <p:spPr>
            <a:xfrm>
              <a:off x="5342554" y="5501520"/>
              <a:ext cx="405477" cy="0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rgbClr val="FF00FF"/>
              </a:solidFill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86130FB-3076-2B77-305F-65F252F3AD56}"/>
              </a:ext>
            </a:extLst>
          </p:cNvPr>
          <p:cNvGrpSpPr/>
          <p:nvPr/>
        </p:nvGrpSpPr>
        <p:grpSpPr>
          <a:xfrm>
            <a:off x="-1787332" y="6646742"/>
            <a:ext cx="516710" cy="446521"/>
            <a:chOff x="-1454546" y="5511274"/>
            <a:chExt cx="516710" cy="446521"/>
          </a:xfrm>
        </p:grpSpPr>
        <p:pic>
          <p:nvPicPr>
            <p:cNvPr id="52" name="図 51">
              <a:extLst>
                <a:ext uri="{FF2B5EF4-FFF2-40B4-BE49-F238E27FC236}">
                  <a16:creationId xmlns:a16="http://schemas.microsoft.com/office/drawing/2014/main" id="{7891AC10-D0FC-4B0C-98E5-AE014876544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-1375261" y="5665162"/>
              <a:ext cx="359695" cy="292633"/>
            </a:xfrm>
            <a:prstGeom prst="rect">
              <a:avLst/>
            </a:prstGeom>
          </p:spPr>
        </p:pic>
        <p:sp>
          <p:nvSpPr>
            <p:cNvPr id="53" name="object 4">
              <a:extLst>
                <a:ext uri="{FF2B5EF4-FFF2-40B4-BE49-F238E27FC236}">
                  <a16:creationId xmlns:a16="http://schemas.microsoft.com/office/drawing/2014/main" id="{FCD41EA7-E711-D0E8-CDCC-F9E8CA2401FF}"/>
                </a:ext>
              </a:extLst>
            </p:cNvPr>
            <p:cNvSpPr txBox="1"/>
            <p:nvPr/>
          </p:nvSpPr>
          <p:spPr>
            <a:xfrm>
              <a:off x="-1439220" y="5511274"/>
              <a:ext cx="486059" cy="153888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空パレット</a:t>
              </a:r>
              <a:endParaRPr lang="en-US" altLang="ja-JP" sz="500" b="1" kern="0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algn="ctr"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T11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sp>
          <p:nvSpPr>
            <p:cNvPr id="54" name="object 4">
              <a:extLst>
                <a:ext uri="{FF2B5EF4-FFF2-40B4-BE49-F238E27FC236}">
                  <a16:creationId xmlns:a16="http://schemas.microsoft.com/office/drawing/2014/main" id="{EA38BF25-4355-8D2F-F87A-8AABD477ED00}"/>
                </a:ext>
              </a:extLst>
            </p:cNvPr>
            <p:cNvSpPr txBox="1"/>
            <p:nvPr/>
          </p:nvSpPr>
          <p:spPr>
            <a:xfrm>
              <a:off x="-1454546" y="5819775"/>
              <a:ext cx="51671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7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レンタル・返却</a:t>
              </a:r>
              <a:endParaRPr lang="en-US" altLang="ja-JP" sz="700" b="1" kern="0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82FE08AA-FB5F-0C8D-B563-8D84726F6388}"/>
              </a:ext>
            </a:extLst>
          </p:cNvPr>
          <p:cNvGrpSpPr/>
          <p:nvPr/>
        </p:nvGrpSpPr>
        <p:grpSpPr>
          <a:xfrm>
            <a:off x="-1136165" y="6646742"/>
            <a:ext cx="637779" cy="446521"/>
            <a:chOff x="-2204236" y="5507478"/>
            <a:chExt cx="637779" cy="446521"/>
          </a:xfrm>
        </p:grpSpPr>
        <p:pic>
          <p:nvPicPr>
            <p:cNvPr id="56" name="図 55">
              <a:extLst>
                <a:ext uri="{FF2B5EF4-FFF2-40B4-BE49-F238E27FC236}">
                  <a16:creationId xmlns:a16="http://schemas.microsoft.com/office/drawing/2014/main" id="{DCF9A661-B29F-B3B9-8928-4D4ADC9DD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-2064417" y="5661366"/>
              <a:ext cx="359695" cy="292633"/>
            </a:xfrm>
            <a:prstGeom prst="rect">
              <a:avLst/>
            </a:prstGeom>
          </p:spPr>
        </p:pic>
        <p:sp>
          <p:nvSpPr>
            <p:cNvPr id="57" name="object 4">
              <a:extLst>
                <a:ext uri="{FF2B5EF4-FFF2-40B4-BE49-F238E27FC236}">
                  <a16:creationId xmlns:a16="http://schemas.microsoft.com/office/drawing/2014/main" id="{07839C71-5834-C39C-0814-547F82BBD41E}"/>
                </a:ext>
              </a:extLst>
            </p:cNvPr>
            <p:cNvSpPr txBox="1"/>
            <p:nvPr/>
          </p:nvSpPr>
          <p:spPr>
            <a:xfrm>
              <a:off x="-2204236" y="5507478"/>
              <a:ext cx="637779" cy="153888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空パレット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algn="ctr"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T11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 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sp>
          <p:nvSpPr>
            <p:cNvPr id="58" name="object 4">
              <a:extLst>
                <a:ext uri="{FF2B5EF4-FFF2-40B4-BE49-F238E27FC236}">
                  <a16:creationId xmlns:a16="http://schemas.microsoft.com/office/drawing/2014/main" id="{C02FBC2F-F66A-B9A4-9D91-D0A06E36012C}"/>
                </a:ext>
              </a:extLst>
            </p:cNvPr>
            <p:cNvSpPr txBox="1"/>
            <p:nvPr/>
          </p:nvSpPr>
          <p:spPr>
            <a:xfrm>
              <a:off x="-2076681" y="5815979"/>
              <a:ext cx="382668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7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返却</a:t>
              </a:r>
              <a:endParaRPr lang="en-US" altLang="ja-JP" sz="7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D2717B4A-33EA-A803-52BD-BCD446CAD6C0}"/>
              </a:ext>
            </a:extLst>
          </p:cNvPr>
          <p:cNvGrpSpPr/>
          <p:nvPr/>
        </p:nvGrpSpPr>
        <p:grpSpPr>
          <a:xfrm>
            <a:off x="-3496248" y="6646742"/>
            <a:ext cx="720001" cy="795643"/>
            <a:chOff x="-3036148" y="5436954"/>
            <a:chExt cx="720001" cy="795643"/>
          </a:xfrm>
        </p:grpSpPr>
        <p:sp>
          <p:nvSpPr>
            <p:cNvPr id="60" name="object 4">
              <a:extLst>
                <a:ext uri="{FF2B5EF4-FFF2-40B4-BE49-F238E27FC236}">
                  <a16:creationId xmlns:a16="http://schemas.microsoft.com/office/drawing/2014/main" id="{13E36701-5EFF-9354-0286-B04B6DD3657F}"/>
                </a:ext>
              </a:extLst>
            </p:cNvPr>
            <p:cNvSpPr txBox="1"/>
            <p:nvPr/>
          </p:nvSpPr>
          <p:spPr>
            <a:xfrm>
              <a:off x="-3036147" y="5847876"/>
              <a:ext cx="720000" cy="38472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ああああ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61" name="object 4">
              <a:extLst>
                <a:ext uri="{FF2B5EF4-FFF2-40B4-BE49-F238E27FC236}">
                  <a16:creationId xmlns:a16="http://schemas.microsoft.com/office/drawing/2014/main" id="{D2DC7FA3-1659-6319-6328-98F2166EE750}"/>
                </a:ext>
              </a:extLst>
            </p:cNvPr>
            <p:cNvSpPr txBox="1"/>
            <p:nvPr/>
          </p:nvSpPr>
          <p:spPr>
            <a:xfrm>
              <a:off x="-3036148" y="5436954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パレット不使用・バラ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62" name="図 61">
              <a:extLst>
                <a:ext uri="{FF2B5EF4-FFF2-40B4-BE49-F238E27FC236}">
                  <a16:creationId xmlns:a16="http://schemas.microsoft.com/office/drawing/2014/main" id="{3A829673-21BB-FD94-A5FB-22E23D39A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-2977145" y="5513898"/>
              <a:ext cx="323116" cy="292633"/>
            </a:xfrm>
            <a:prstGeom prst="rect">
              <a:avLst/>
            </a:prstGeom>
          </p:spPr>
        </p:pic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2750C1B7-7492-F3EB-C33F-E73D8B1B08C4}"/>
              </a:ext>
            </a:extLst>
          </p:cNvPr>
          <p:cNvGrpSpPr/>
          <p:nvPr/>
        </p:nvGrpSpPr>
        <p:grpSpPr>
          <a:xfrm>
            <a:off x="-4350706" y="6646742"/>
            <a:ext cx="720001" cy="795643"/>
            <a:chOff x="-664506" y="6890603"/>
            <a:chExt cx="720001" cy="795643"/>
          </a:xfrm>
        </p:grpSpPr>
        <p:sp>
          <p:nvSpPr>
            <p:cNvPr id="3594" name="object 4">
              <a:extLst>
                <a:ext uri="{FF2B5EF4-FFF2-40B4-BE49-F238E27FC236}">
                  <a16:creationId xmlns:a16="http://schemas.microsoft.com/office/drawing/2014/main" id="{A6557AEC-021E-ECE1-A55B-C12B248D93AB}"/>
                </a:ext>
              </a:extLst>
            </p:cNvPr>
            <p:cNvSpPr txBox="1"/>
            <p:nvPr/>
          </p:nvSpPr>
          <p:spPr>
            <a:xfrm>
              <a:off x="-664505" y="7301525"/>
              <a:ext cx="720000" cy="38472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3595" name="object 4">
              <a:extLst>
                <a:ext uri="{FF2B5EF4-FFF2-40B4-BE49-F238E27FC236}">
                  <a16:creationId xmlns:a16="http://schemas.microsoft.com/office/drawing/2014/main" id="{EEB5450A-EDE5-8E80-CE2E-9358F2994BE9}"/>
                </a:ext>
              </a:extLst>
            </p:cNvPr>
            <p:cNvSpPr txBox="1"/>
            <p:nvPr/>
          </p:nvSpPr>
          <p:spPr>
            <a:xfrm>
              <a:off x="-664506" y="6890603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596" name="図 3595">
              <a:extLst>
                <a:ext uri="{FF2B5EF4-FFF2-40B4-BE49-F238E27FC236}">
                  <a16:creationId xmlns:a16="http://schemas.microsoft.com/office/drawing/2014/main" id="{EF6EAF10-3CB9-A99C-252B-7D5A3513A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-622769" y="6967547"/>
              <a:ext cx="359695" cy="335309"/>
            </a:xfrm>
            <a:prstGeom prst="rect">
              <a:avLst/>
            </a:prstGeom>
          </p:spPr>
        </p:pic>
      </p:grpSp>
      <p:grpSp>
        <p:nvGrpSpPr>
          <p:cNvPr id="3597" name="グループ化 3596">
            <a:extLst>
              <a:ext uri="{FF2B5EF4-FFF2-40B4-BE49-F238E27FC236}">
                <a16:creationId xmlns:a16="http://schemas.microsoft.com/office/drawing/2014/main" id="{FBAAF8F5-C242-BB17-3261-3D0994B35C9B}"/>
              </a:ext>
            </a:extLst>
          </p:cNvPr>
          <p:cNvGrpSpPr/>
          <p:nvPr/>
        </p:nvGrpSpPr>
        <p:grpSpPr>
          <a:xfrm>
            <a:off x="-5205164" y="6646742"/>
            <a:ext cx="720001" cy="795643"/>
            <a:chOff x="-1803245" y="7042029"/>
            <a:chExt cx="720001" cy="795643"/>
          </a:xfrm>
        </p:grpSpPr>
        <p:sp>
          <p:nvSpPr>
            <p:cNvPr id="3598" name="object 4">
              <a:extLst>
                <a:ext uri="{FF2B5EF4-FFF2-40B4-BE49-F238E27FC236}">
                  <a16:creationId xmlns:a16="http://schemas.microsoft.com/office/drawing/2014/main" id="{86814F43-B185-FF24-7C0A-F84A715832FF}"/>
                </a:ext>
              </a:extLst>
            </p:cNvPr>
            <p:cNvSpPr txBox="1"/>
            <p:nvPr/>
          </p:nvSpPr>
          <p:spPr>
            <a:xfrm>
              <a:off x="-1803244" y="7452951"/>
              <a:ext cx="720000" cy="38472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ああああ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3599" name="object 4">
              <a:extLst>
                <a:ext uri="{FF2B5EF4-FFF2-40B4-BE49-F238E27FC236}">
                  <a16:creationId xmlns:a16="http://schemas.microsoft.com/office/drawing/2014/main" id="{3DBCD5E9-2FE9-F32B-969E-343C054A59CD}"/>
                </a:ext>
              </a:extLst>
            </p:cNvPr>
            <p:cNvSpPr txBox="1"/>
            <p:nvPr/>
          </p:nvSpPr>
          <p:spPr>
            <a:xfrm>
              <a:off x="-1803245" y="7042029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600" name="図 3599">
              <a:extLst>
                <a:ext uri="{FF2B5EF4-FFF2-40B4-BE49-F238E27FC236}">
                  <a16:creationId xmlns:a16="http://schemas.microsoft.com/office/drawing/2014/main" id="{08A38E95-5BBE-FC32-2AB4-7D1708DAAA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-1761508" y="7118973"/>
              <a:ext cx="359695" cy="335309"/>
            </a:xfrm>
            <a:prstGeom prst="rect">
              <a:avLst/>
            </a:prstGeom>
          </p:spPr>
        </p:pic>
      </p:grpSp>
      <p:cxnSp>
        <p:nvCxnSpPr>
          <p:cNvPr id="3601" name="コネクタ: カギ線 3600">
            <a:extLst>
              <a:ext uri="{FF2B5EF4-FFF2-40B4-BE49-F238E27FC236}">
                <a16:creationId xmlns:a16="http://schemas.microsoft.com/office/drawing/2014/main" id="{DDF9A6C6-BF43-D5C1-52B7-FCB7702C6004}"/>
              </a:ext>
            </a:extLst>
          </p:cNvPr>
          <p:cNvCxnSpPr>
            <a:cxnSpLocks/>
          </p:cNvCxnSpPr>
          <p:nvPr/>
        </p:nvCxnSpPr>
        <p:spPr>
          <a:xfrm flipV="1">
            <a:off x="-2820919" y="5673862"/>
            <a:ext cx="1080000" cy="540000"/>
          </a:xfrm>
          <a:prstGeom prst="bentConnector3">
            <a:avLst>
              <a:gd name="adj1" fmla="val 50000"/>
            </a:avLst>
          </a:prstGeom>
          <a:ln w="19050">
            <a:solidFill>
              <a:srgbClr val="0000FF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2" name="コネクタ: カギ線 3601">
            <a:extLst>
              <a:ext uri="{FF2B5EF4-FFF2-40B4-BE49-F238E27FC236}">
                <a16:creationId xmlns:a16="http://schemas.microsoft.com/office/drawing/2014/main" id="{06903C5A-A184-D53A-744A-02CE466F06DC}"/>
              </a:ext>
            </a:extLst>
          </p:cNvPr>
          <p:cNvCxnSpPr>
            <a:cxnSpLocks/>
          </p:cNvCxnSpPr>
          <p:nvPr/>
        </p:nvCxnSpPr>
        <p:spPr>
          <a:xfrm flipV="1">
            <a:off x="-4041467" y="5673862"/>
            <a:ext cx="1080000" cy="540000"/>
          </a:xfrm>
          <a:prstGeom prst="bentConnector3">
            <a:avLst>
              <a:gd name="adj1" fmla="val 50000"/>
            </a:avLst>
          </a:prstGeom>
          <a:ln w="19050">
            <a:solidFill>
              <a:schemeClr val="bg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3" name="コネクタ: カギ線 3602">
            <a:extLst>
              <a:ext uri="{FF2B5EF4-FFF2-40B4-BE49-F238E27FC236}">
                <a16:creationId xmlns:a16="http://schemas.microsoft.com/office/drawing/2014/main" id="{997EE36B-EEBD-BF66-CD5D-06841FEA61B2}"/>
              </a:ext>
            </a:extLst>
          </p:cNvPr>
          <p:cNvCxnSpPr>
            <a:cxnSpLocks/>
          </p:cNvCxnSpPr>
          <p:nvPr/>
        </p:nvCxnSpPr>
        <p:spPr>
          <a:xfrm flipV="1">
            <a:off x="-1600371" y="5673862"/>
            <a:ext cx="1080000" cy="540000"/>
          </a:xfrm>
          <a:prstGeom prst="bentConnector3">
            <a:avLst>
              <a:gd name="adj1" fmla="val 50000"/>
            </a:avLst>
          </a:prstGeom>
          <a:ln w="19050">
            <a:solidFill>
              <a:srgbClr val="00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04" name="グループ化 3603">
            <a:extLst>
              <a:ext uri="{FF2B5EF4-FFF2-40B4-BE49-F238E27FC236}">
                <a16:creationId xmlns:a16="http://schemas.microsoft.com/office/drawing/2014/main" id="{7EB02936-4390-3B7B-DCF3-0955C20A8830}"/>
              </a:ext>
            </a:extLst>
          </p:cNvPr>
          <p:cNvGrpSpPr/>
          <p:nvPr/>
        </p:nvGrpSpPr>
        <p:grpSpPr>
          <a:xfrm>
            <a:off x="-5269454" y="10693222"/>
            <a:ext cx="3617202" cy="741300"/>
            <a:chOff x="4071069" y="5764610"/>
            <a:chExt cx="2456626" cy="1108802"/>
          </a:xfrm>
        </p:grpSpPr>
        <p:sp>
          <p:nvSpPr>
            <p:cNvPr id="3605" name="正方形/長方形 3604">
              <a:extLst>
                <a:ext uri="{FF2B5EF4-FFF2-40B4-BE49-F238E27FC236}">
                  <a16:creationId xmlns:a16="http://schemas.microsoft.com/office/drawing/2014/main" id="{7E1EAB6A-BB69-411F-8889-1157BADB89C5}"/>
                </a:ext>
              </a:extLst>
            </p:cNvPr>
            <p:cNvSpPr/>
            <p:nvPr/>
          </p:nvSpPr>
          <p:spPr>
            <a:xfrm>
              <a:off x="4083845" y="6039603"/>
              <a:ext cx="2443850" cy="833809"/>
            </a:xfrm>
            <a:prstGeom prst="rect">
              <a:avLst/>
            </a:prstGeom>
            <a:noFill/>
            <a:ln w="28575">
              <a:solidFill>
                <a:srgbClr val="00B05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en-US" altLang="ja-JP" dirty="0"/>
            </a:p>
          </p:txBody>
        </p:sp>
        <p:sp>
          <p:nvSpPr>
            <p:cNvPr id="3606" name="object 4">
              <a:extLst>
                <a:ext uri="{FF2B5EF4-FFF2-40B4-BE49-F238E27FC236}">
                  <a16:creationId xmlns:a16="http://schemas.microsoft.com/office/drawing/2014/main" id="{10051FE9-1183-BD40-76A3-0440C6EEBFB8}"/>
                </a:ext>
              </a:extLst>
            </p:cNvPr>
            <p:cNvSpPr txBox="1"/>
            <p:nvPr/>
          </p:nvSpPr>
          <p:spPr>
            <a:xfrm>
              <a:off x="4071069" y="5764610"/>
              <a:ext cx="2354103" cy="230179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/>
              <a:r>
                <a:rPr lang="ja-JP" altLang="en-US" sz="1000" b="1" kern="0" dirty="0">
                  <a:solidFill>
                    <a:srgbClr val="00B05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事業実施範囲（一貫パレチゼーション実施）</a:t>
              </a:r>
              <a:endParaRPr lang="en-US" altLang="ja-JP" sz="1000" b="1" kern="0" dirty="0">
                <a:solidFill>
                  <a:srgbClr val="00B05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sp>
        <p:nvSpPr>
          <p:cNvPr id="3607" name="正方形/長方形 3606">
            <a:extLst>
              <a:ext uri="{FF2B5EF4-FFF2-40B4-BE49-F238E27FC236}">
                <a16:creationId xmlns:a16="http://schemas.microsoft.com/office/drawing/2014/main" id="{0BFC32CB-5414-F9D4-C741-2D17B474FD81}"/>
              </a:ext>
            </a:extLst>
          </p:cNvPr>
          <p:cNvSpPr/>
          <p:nvPr/>
        </p:nvSpPr>
        <p:spPr>
          <a:xfrm>
            <a:off x="-2119769" y="1477201"/>
            <a:ext cx="1239332" cy="900000"/>
          </a:xfrm>
          <a:prstGeom prst="rect">
            <a:avLst/>
          </a:prstGeom>
          <a:solidFill>
            <a:srgbClr val="FFCCCC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algn="ctr"/>
            <a:r>
              <a: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申請事業者拠点</a:t>
            </a:r>
            <a:r>
              <a: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施設名</a:t>
            </a:r>
            <a:r>
              <a: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:</a:t>
            </a:r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ああああ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概要</a:t>
            </a:r>
            <a:r>
              <a:rPr lang="en-US" altLang="ja-JP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:</a:t>
            </a:r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ああああ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3608" name="直線コネクタ 3607">
            <a:extLst>
              <a:ext uri="{FF2B5EF4-FFF2-40B4-BE49-F238E27FC236}">
                <a16:creationId xmlns:a16="http://schemas.microsoft.com/office/drawing/2014/main" id="{115E073B-1CCC-4F4A-AD2C-9DC11DA3361E}"/>
              </a:ext>
            </a:extLst>
          </p:cNvPr>
          <p:cNvCxnSpPr>
            <a:cxnSpLocks/>
          </p:cNvCxnSpPr>
          <p:nvPr/>
        </p:nvCxnSpPr>
        <p:spPr>
          <a:xfrm>
            <a:off x="-5262015" y="5426838"/>
            <a:ext cx="1080000" cy="0"/>
          </a:xfrm>
          <a:prstGeom prst="line">
            <a:avLst/>
          </a:prstGeom>
          <a:ln w="1905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09" name="直線コネクタ 3608">
            <a:extLst>
              <a:ext uri="{FF2B5EF4-FFF2-40B4-BE49-F238E27FC236}">
                <a16:creationId xmlns:a16="http://schemas.microsoft.com/office/drawing/2014/main" id="{6FAFB34D-7859-3F8F-75BC-3DF96062999A}"/>
              </a:ext>
            </a:extLst>
          </p:cNvPr>
          <p:cNvCxnSpPr>
            <a:cxnSpLocks/>
          </p:cNvCxnSpPr>
          <p:nvPr/>
        </p:nvCxnSpPr>
        <p:spPr>
          <a:xfrm>
            <a:off x="-4041467" y="5426838"/>
            <a:ext cx="1080000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0" name="直線コネクタ 3609">
            <a:extLst>
              <a:ext uri="{FF2B5EF4-FFF2-40B4-BE49-F238E27FC236}">
                <a16:creationId xmlns:a16="http://schemas.microsoft.com/office/drawing/2014/main" id="{BC28DB9F-8ADE-6C52-2AD6-5483BDBF1056}"/>
              </a:ext>
            </a:extLst>
          </p:cNvPr>
          <p:cNvCxnSpPr>
            <a:cxnSpLocks/>
          </p:cNvCxnSpPr>
          <p:nvPr/>
        </p:nvCxnSpPr>
        <p:spPr>
          <a:xfrm>
            <a:off x="-2820919" y="5426838"/>
            <a:ext cx="1080000" cy="0"/>
          </a:xfrm>
          <a:prstGeom prst="line">
            <a:avLst/>
          </a:prstGeom>
          <a:ln w="19050">
            <a:solidFill>
              <a:srgbClr val="0000FF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1" name="直線コネクタ 3610">
            <a:extLst>
              <a:ext uri="{FF2B5EF4-FFF2-40B4-BE49-F238E27FC236}">
                <a16:creationId xmlns:a16="http://schemas.microsoft.com/office/drawing/2014/main" id="{7749D93C-D5B5-4ECB-AB67-A1929FB1C0C3}"/>
              </a:ext>
            </a:extLst>
          </p:cNvPr>
          <p:cNvCxnSpPr>
            <a:cxnSpLocks/>
          </p:cNvCxnSpPr>
          <p:nvPr/>
        </p:nvCxnSpPr>
        <p:spPr>
          <a:xfrm>
            <a:off x="-1600371" y="5426838"/>
            <a:ext cx="1080000" cy="0"/>
          </a:xfrm>
          <a:prstGeom prst="line">
            <a:avLst/>
          </a:prstGeom>
          <a:ln w="19050">
            <a:solidFill>
              <a:srgbClr val="00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12" name="グループ化 3611">
            <a:extLst>
              <a:ext uri="{FF2B5EF4-FFF2-40B4-BE49-F238E27FC236}">
                <a16:creationId xmlns:a16="http://schemas.microsoft.com/office/drawing/2014/main" id="{CDBDEDC0-DD25-9262-69EF-00F3C21B82CF}"/>
              </a:ext>
            </a:extLst>
          </p:cNvPr>
          <p:cNvGrpSpPr/>
          <p:nvPr/>
        </p:nvGrpSpPr>
        <p:grpSpPr>
          <a:xfrm>
            <a:off x="-5269454" y="9957221"/>
            <a:ext cx="4122340" cy="557451"/>
            <a:chOff x="3534301" y="5222794"/>
            <a:chExt cx="2799691" cy="557451"/>
          </a:xfrm>
        </p:grpSpPr>
        <p:sp>
          <p:nvSpPr>
            <p:cNvPr id="3613" name="object 4">
              <a:extLst>
                <a:ext uri="{FF2B5EF4-FFF2-40B4-BE49-F238E27FC236}">
                  <a16:creationId xmlns:a16="http://schemas.microsoft.com/office/drawing/2014/main" id="{B984CBF5-9195-F1A2-6535-552844EE0B07}"/>
                </a:ext>
              </a:extLst>
            </p:cNvPr>
            <p:cNvSpPr txBox="1"/>
            <p:nvPr/>
          </p:nvSpPr>
          <p:spPr>
            <a:xfrm>
              <a:off x="5748031" y="5420728"/>
              <a:ext cx="585961" cy="161583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defPPr>
                <a:defRPr lang="en-US"/>
              </a:defPPr>
              <a:lvl1pPr algn="ctr" defTabSz="914400">
                <a:lnSpc>
                  <a:spcPct val="100000"/>
                </a:lnSpc>
                <a:defRPr sz="1050" b="1" kern="0">
                  <a:solidFill>
                    <a:srgbClr val="FF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defRPr>
              </a:lvl1pPr>
            </a:lstStyle>
            <a:p>
              <a:r>
                <a:rPr lang="ja-JP" altLang="en-US" dirty="0">
                  <a:solidFill>
                    <a:srgbClr val="00B050"/>
                  </a:solidFill>
                </a:rPr>
                <a:t>ああああ</a:t>
              </a:r>
              <a:endParaRPr lang="en-US" altLang="ja-JP" dirty="0">
                <a:solidFill>
                  <a:srgbClr val="00B050"/>
                </a:solidFill>
              </a:endParaRPr>
            </a:p>
          </p:txBody>
        </p:sp>
        <p:sp>
          <p:nvSpPr>
            <p:cNvPr id="3614" name="object 4">
              <a:extLst>
                <a:ext uri="{FF2B5EF4-FFF2-40B4-BE49-F238E27FC236}">
                  <a16:creationId xmlns:a16="http://schemas.microsoft.com/office/drawing/2014/main" id="{0D5BC2F3-F685-CF60-91E4-01ED7E5CCFFC}"/>
                </a:ext>
              </a:extLst>
            </p:cNvPr>
            <p:cNvSpPr txBox="1"/>
            <p:nvPr/>
          </p:nvSpPr>
          <p:spPr>
            <a:xfrm>
              <a:off x="3534301" y="5222794"/>
              <a:ext cx="1808253" cy="557451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2700">
              <a:solidFill>
                <a:srgbClr val="00B050"/>
              </a:solidFill>
            </a:ln>
          </p:spPr>
          <p:txBody>
            <a:bodyPr vert="horz" wrap="square" lIns="36000" tIns="36000" rIns="36000" bIns="36000" rtlCol="0" anchor="t">
              <a:spAutoFit/>
            </a:bodyPr>
            <a:lstStyle>
              <a:defPPr>
                <a:defRPr lang="en-US"/>
              </a:defPPr>
              <a:lvl1pPr defTabSz="914400">
                <a:lnSpc>
                  <a:spcPts val="600"/>
                </a:lnSpc>
                <a:defRPr sz="500" b="1" kern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1050" dirty="0">
                  <a:solidFill>
                    <a:srgbClr val="00B050"/>
                  </a:solidFill>
                  <a:effectLst/>
                </a:rPr>
                <a:t>効果：あああああ</a:t>
              </a:r>
              <a:endParaRPr lang="en-US" altLang="ja-JP" sz="1050" dirty="0">
                <a:solidFill>
                  <a:srgbClr val="00B050"/>
                </a:solidFill>
                <a:effectLst/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1050" dirty="0">
                  <a:solidFill>
                    <a:srgbClr val="FF00FF"/>
                  </a:solidFill>
                  <a:effectLst>
                    <a:glow rad="88900">
                      <a:schemeClr val="bg1"/>
                    </a:glow>
                  </a:effectLst>
                </a:rPr>
                <a:t>　</a:t>
              </a:r>
              <a:r>
                <a:rPr lang="ja-JP" altLang="en-US" sz="1050" b="0" dirty="0">
                  <a:solidFill>
                    <a:schemeClr val="tx1"/>
                  </a:solidFill>
                  <a:effectLst/>
                </a:rPr>
                <a:t>施設など：ああああ</a:t>
              </a:r>
              <a:endParaRPr lang="en-US" altLang="ja-JP" sz="1050" b="0" dirty="0">
                <a:solidFill>
                  <a:schemeClr val="tx1"/>
                </a:solidFill>
                <a:effectLst/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1050" b="0" dirty="0">
                  <a:solidFill>
                    <a:schemeClr val="tx1"/>
                  </a:solidFill>
                  <a:effectLst/>
                </a:rPr>
                <a:t>　</a:t>
              </a:r>
              <a:r>
                <a:rPr lang="ja-JP" altLang="en-US" sz="1050" b="0" dirty="0">
                  <a:solidFill>
                    <a:schemeClr val="tx1"/>
                  </a:solidFill>
                </a:rPr>
                <a:t>施設など</a:t>
              </a:r>
              <a:r>
                <a:rPr lang="ja-JP" altLang="en-US" sz="1050" b="0" dirty="0">
                  <a:solidFill>
                    <a:schemeClr val="tx1"/>
                  </a:solidFill>
                  <a:effectLst/>
                </a:rPr>
                <a:t>：ああああ</a:t>
              </a:r>
              <a:endParaRPr lang="en-US" altLang="ja-JP" sz="1050" b="0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3615" name="直線矢印コネクタ 3614">
              <a:extLst>
                <a:ext uri="{FF2B5EF4-FFF2-40B4-BE49-F238E27FC236}">
                  <a16:creationId xmlns:a16="http://schemas.microsoft.com/office/drawing/2014/main" id="{5D0F297A-314E-69A9-74F5-4ACD0A2E3264}"/>
                </a:ext>
              </a:extLst>
            </p:cNvPr>
            <p:cNvCxnSpPr>
              <a:cxnSpLocks/>
              <a:stCxn id="3614" idx="3"/>
              <a:endCxn id="3613" idx="1"/>
            </p:cNvCxnSpPr>
            <p:nvPr/>
          </p:nvCxnSpPr>
          <p:spPr>
            <a:xfrm>
              <a:off x="5342554" y="5501520"/>
              <a:ext cx="405477" cy="0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rgbClr val="00B050"/>
              </a:solidFill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3635" name="図 3634">
            <a:extLst>
              <a:ext uri="{FF2B5EF4-FFF2-40B4-BE49-F238E27FC236}">
                <a16:creationId xmlns:a16="http://schemas.microsoft.com/office/drawing/2014/main" id="{2F3886BD-7133-AE5B-EF20-014264109F4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054" y="10899090"/>
            <a:ext cx="9499092" cy="184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312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27" name="グループ化 3826">
            <a:extLst>
              <a:ext uri="{FF2B5EF4-FFF2-40B4-BE49-F238E27FC236}">
                <a16:creationId xmlns:a16="http://schemas.microsoft.com/office/drawing/2014/main" id="{F416D2E7-380A-F5C8-3E00-21CCD3249351}"/>
              </a:ext>
            </a:extLst>
          </p:cNvPr>
          <p:cNvGrpSpPr/>
          <p:nvPr/>
        </p:nvGrpSpPr>
        <p:grpSpPr>
          <a:xfrm>
            <a:off x="93000" y="2076428"/>
            <a:ext cx="9415200" cy="8726905"/>
            <a:chOff x="93000" y="2076428"/>
            <a:chExt cx="9415200" cy="8726905"/>
          </a:xfrm>
        </p:grpSpPr>
        <p:sp>
          <p:nvSpPr>
            <p:cNvPr id="3828" name="object 4">
              <a:extLst>
                <a:ext uri="{FF2B5EF4-FFF2-40B4-BE49-F238E27FC236}">
                  <a16:creationId xmlns:a16="http://schemas.microsoft.com/office/drawing/2014/main" id="{EBD016B2-F3BD-DBF5-933C-BA27D8F71123}"/>
                </a:ext>
              </a:extLst>
            </p:cNvPr>
            <p:cNvSpPr txBox="1"/>
            <p:nvPr/>
          </p:nvSpPr>
          <p:spPr>
            <a:xfrm>
              <a:off x="93000" y="2076428"/>
              <a:ext cx="9415200" cy="432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>
              <a:defPPr>
                <a:defRPr lang="en-US"/>
              </a:defPPr>
              <a:lvl1pPr algn="ctr">
                <a:defRPr sz="900" b="1" kern="10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endParaRPr sz="200" dirty="0">
                <a:solidFill>
                  <a:srgbClr val="0000FF"/>
                </a:solidFill>
              </a:endParaRPr>
            </a:p>
          </p:txBody>
        </p:sp>
        <p:sp>
          <p:nvSpPr>
            <p:cNvPr id="3829" name="object 4">
              <a:extLst>
                <a:ext uri="{FF2B5EF4-FFF2-40B4-BE49-F238E27FC236}">
                  <a16:creationId xmlns:a16="http://schemas.microsoft.com/office/drawing/2014/main" id="{0FE69EE4-09E3-61B9-3DE7-940205EA4D03}"/>
                </a:ext>
              </a:extLst>
            </p:cNvPr>
            <p:cNvSpPr txBox="1"/>
            <p:nvPr/>
          </p:nvSpPr>
          <p:spPr>
            <a:xfrm>
              <a:off x="93000" y="6483333"/>
              <a:ext cx="9415200" cy="4320000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txBody>
            <a:bodyPr vert="horz" wrap="square" lIns="36000" tIns="36000" rIns="36000" bIns="36000" rtlCol="0">
              <a:noAutofit/>
            </a:bodyPr>
            <a:lstStyle/>
            <a:p>
              <a:pPr marL="12700" algn="ctr" defTabSz="914400">
                <a:spcBef>
                  <a:spcPts val="100"/>
                </a:spcBef>
              </a:pPr>
              <a:endParaRPr b="1" kern="0" dirty="0">
                <a:solidFill>
                  <a:schemeClr val="bg1"/>
                </a:solidFill>
                <a:latin typeface="+mn-ea"/>
                <a:cs typeface="Meiryo UI"/>
              </a:endParaRPr>
            </a:p>
          </p:txBody>
        </p:sp>
        <p:sp>
          <p:nvSpPr>
            <p:cNvPr id="3832" name="object 4">
              <a:extLst>
                <a:ext uri="{FF2B5EF4-FFF2-40B4-BE49-F238E27FC236}">
                  <a16:creationId xmlns:a16="http://schemas.microsoft.com/office/drawing/2014/main" id="{64744226-08EF-C985-8021-91BCF180D160}"/>
                </a:ext>
              </a:extLst>
            </p:cNvPr>
            <p:cNvSpPr txBox="1"/>
            <p:nvPr/>
          </p:nvSpPr>
          <p:spPr>
            <a:xfrm>
              <a:off x="93000" y="6483333"/>
              <a:ext cx="257369" cy="43200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txBody>
            <a:bodyPr vert="eaVert" wrap="square" lIns="36000" tIns="36000" rIns="36000" bIns="36000" rtlCol="0">
              <a:spAutoFit/>
            </a:bodyPr>
            <a:lstStyle>
              <a:defPPr>
                <a:defRPr lang="en-US"/>
              </a:defPPr>
              <a:lvl1pPr marL="12700" algn="ctr" defTabSz="914400">
                <a:spcBef>
                  <a:spcPts val="100"/>
                </a:spcBef>
                <a:defRPr b="1" kern="0">
                  <a:solidFill>
                    <a:schemeClr val="bg1"/>
                  </a:solidFill>
                  <a:latin typeface="+mn-ea"/>
                  <a:cs typeface="Meiryo UI"/>
                </a:defRPr>
              </a:lvl1pPr>
            </a:lstStyle>
            <a:p>
              <a:r>
                <a:rPr lang="ja-JP" altLang="en-US" sz="1200" dirty="0"/>
                <a:t>補助事業後</a:t>
              </a:r>
              <a:endParaRPr sz="1200" dirty="0"/>
            </a:p>
          </p:txBody>
        </p:sp>
        <p:sp>
          <p:nvSpPr>
            <p:cNvPr id="3833" name="object 4">
              <a:extLst>
                <a:ext uri="{FF2B5EF4-FFF2-40B4-BE49-F238E27FC236}">
                  <a16:creationId xmlns:a16="http://schemas.microsoft.com/office/drawing/2014/main" id="{658FDABB-2AA6-26DE-678C-E0CF647EABBD}"/>
                </a:ext>
              </a:extLst>
            </p:cNvPr>
            <p:cNvSpPr txBox="1"/>
            <p:nvPr/>
          </p:nvSpPr>
          <p:spPr>
            <a:xfrm>
              <a:off x="93000" y="2076428"/>
              <a:ext cx="257369" cy="4320000"/>
            </a:xfrm>
            <a:prstGeom prst="rect">
              <a:avLst/>
            </a:prstGeom>
            <a:solidFill>
              <a:srgbClr val="FF7C80"/>
            </a:solidFill>
            <a:ln>
              <a:noFill/>
            </a:ln>
          </p:spPr>
          <p:txBody>
            <a:bodyPr vert="eaVert" wrap="square" lIns="36000" tIns="36000" rIns="36000" bIns="36000" rtlCol="0">
              <a:spAutoFit/>
            </a:bodyPr>
            <a:lstStyle/>
            <a:p>
              <a:pPr marL="12700" algn="ctr" defTabSz="914400">
                <a:spcBef>
                  <a:spcPts val="100"/>
                </a:spcBef>
              </a:pPr>
              <a:r>
                <a:rPr lang="ja-JP" altLang="en-US" sz="1200" b="1" kern="0" dirty="0">
                  <a:solidFill>
                    <a:schemeClr val="bg1"/>
                  </a:solidFill>
                  <a:latin typeface="+mn-ea"/>
                  <a:cs typeface="Meiryo UI"/>
                </a:rPr>
                <a:t>補助事業前</a:t>
              </a:r>
              <a:endParaRPr sz="1200" b="1" kern="0" dirty="0">
                <a:solidFill>
                  <a:schemeClr val="bg1"/>
                </a:solidFill>
                <a:latin typeface="+mn-ea"/>
                <a:cs typeface="Meiryo UI"/>
              </a:endParaRPr>
            </a:p>
          </p:txBody>
        </p:sp>
      </p:grpSp>
      <p:grpSp>
        <p:nvGrpSpPr>
          <p:cNvPr id="2563" name="グループ化 2562">
            <a:extLst>
              <a:ext uri="{FF2B5EF4-FFF2-40B4-BE49-F238E27FC236}">
                <a16:creationId xmlns:a16="http://schemas.microsoft.com/office/drawing/2014/main" id="{F5B7D531-3B6C-C2F8-EF74-8FF70AA84915}"/>
              </a:ext>
            </a:extLst>
          </p:cNvPr>
          <p:cNvGrpSpPr/>
          <p:nvPr/>
        </p:nvGrpSpPr>
        <p:grpSpPr>
          <a:xfrm>
            <a:off x="2561935" y="2440942"/>
            <a:ext cx="2539883" cy="2619245"/>
            <a:chOff x="2596048" y="490707"/>
            <a:chExt cx="2539883" cy="2619245"/>
          </a:xfrm>
        </p:grpSpPr>
        <p:sp>
          <p:nvSpPr>
            <p:cNvPr id="2564" name="正方形/長方形 2563">
              <a:extLst>
                <a:ext uri="{FF2B5EF4-FFF2-40B4-BE49-F238E27FC236}">
                  <a16:creationId xmlns:a16="http://schemas.microsoft.com/office/drawing/2014/main" id="{4A2B9B22-6778-0E0C-320E-2F6F18660F98}"/>
                </a:ext>
              </a:extLst>
            </p:cNvPr>
            <p:cNvSpPr/>
            <p:nvPr/>
          </p:nvSpPr>
          <p:spPr>
            <a:xfrm>
              <a:off x="2596048" y="490707"/>
              <a:ext cx="2539883" cy="2619245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en-US" altLang="ja-JP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【</a:t>
              </a:r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自社拠点①</a:t>
              </a:r>
              <a:r>
                <a:rPr lang="en-US" altLang="ja-JP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】</a:t>
              </a:r>
            </a:p>
            <a:p>
              <a:pPr algn="ctr"/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●●工場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endParaRPr lang="en-US" altLang="ja-JP" sz="5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製品</a:t>
              </a:r>
              <a:r>
                <a:rPr lang="en-US" altLang="ja-JP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A</a:t>
              </a:r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・</a:t>
              </a:r>
              <a:r>
                <a:rPr lang="en-US" altLang="ja-JP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B</a:t>
              </a:r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製造⇒△△倉庫へ</a:t>
              </a:r>
            </a:p>
          </p:txBody>
        </p:sp>
        <p:sp>
          <p:nvSpPr>
            <p:cNvPr id="2565" name="正方形/長方形 2564">
              <a:extLst>
                <a:ext uri="{FF2B5EF4-FFF2-40B4-BE49-F238E27FC236}">
                  <a16:creationId xmlns:a16="http://schemas.microsoft.com/office/drawing/2014/main" id="{79513595-43DC-6E48-D603-7249AEE12F6E}"/>
                </a:ext>
              </a:extLst>
            </p:cNvPr>
            <p:cNvSpPr/>
            <p:nvPr/>
          </p:nvSpPr>
          <p:spPr>
            <a:xfrm>
              <a:off x="2635618" y="1215423"/>
              <a:ext cx="465426" cy="87887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原料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タンク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2566" name="正方形/長方形 2565">
              <a:extLst>
                <a:ext uri="{FF2B5EF4-FFF2-40B4-BE49-F238E27FC236}">
                  <a16:creationId xmlns:a16="http://schemas.microsoft.com/office/drawing/2014/main" id="{A5A0F534-936F-41C7-069D-36F84A3EA633}"/>
                </a:ext>
              </a:extLst>
            </p:cNvPr>
            <p:cNvSpPr/>
            <p:nvPr/>
          </p:nvSpPr>
          <p:spPr>
            <a:xfrm>
              <a:off x="3623644" y="1215423"/>
              <a:ext cx="465426" cy="185532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製造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ライン</a:t>
              </a:r>
            </a:p>
          </p:txBody>
        </p:sp>
        <p:sp>
          <p:nvSpPr>
            <p:cNvPr id="2567" name="正方形/長方形 2566">
              <a:extLst>
                <a:ext uri="{FF2B5EF4-FFF2-40B4-BE49-F238E27FC236}">
                  <a16:creationId xmlns:a16="http://schemas.microsoft.com/office/drawing/2014/main" id="{B16AFB19-FE47-1AAD-2626-6E2E74CB3089}"/>
                </a:ext>
              </a:extLst>
            </p:cNvPr>
            <p:cNvSpPr/>
            <p:nvPr/>
          </p:nvSpPr>
          <p:spPr>
            <a:xfrm>
              <a:off x="4611671" y="1215423"/>
              <a:ext cx="465426" cy="185532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製品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倉庫</a:t>
              </a:r>
            </a:p>
          </p:txBody>
        </p:sp>
        <p:sp>
          <p:nvSpPr>
            <p:cNvPr id="2568" name="正方形/長方形 2567">
              <a:extLst>
                <a:ext uri="{FF2B5EF4-FFF2-40B4-BE49-F238E27FC236}">
                  <a16:creationId xmlns:a16="http://schemas.microsoft.com/office/drawing/2014/main" id="{E4C800A5-5C64-87D7-E4E5-7C2A90950324}"/>
                </a:ext>
              </a:extLst>
            </p:cNvPr>
            <p:cNvSpPr/>
            <p:nvPr/>
          </p:nvSpPr>
          <p:spPr>
            <a:xfrm>
              <a:off x="2635618" y="2190421"/>
              <a:ext cx="465426" cy="87887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部品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倉庫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2466" name="object 4">
            <a:extLst>
              <a:ext uri="{FF2B5EF4-FFF2-40B4-BE49-F238E27FC236}">
                <a16:creationId xmlns:a16="http://schemas.microsoft.com/office/drawing/2014/main" id="{34D530E0-0CA1-13A2-5752-12453602C0DD}"/>
              </a:ext>
            </a:extLst>
          </p:cNvPr>
          <p:cNvSpPr txBox="1"/>
          <p:nvPr/>
        </p:nvSpPr>
        <p:spPr>
          <a:xfrm>
            <a:off x="8878111" y="0"/>
            <a:ext cx="723089" cy="318924"/>
          </a:xfrm>
          <a:prstGeom prst="rect">
            <a:avLst/>
          </a:prstGeom>
        </p:spPr>
        <p:txBody>
          <a:bodyPr vert="horz" wrap="square" lIns="36000" tIns="36000" rIns="36000" bIns="36000" rtlCol="0">
            <a:spAutoFit/>
          </a:bodyPr>
          <a:lstStyle/>
          <a:p>
            <a:pPr marL="12700" algn="ctr" defTabSz="914400">
              <a:spcBef>
                <a:spcPts val="100"/>
              </a:spcBef>
            </a:pPr>
            <a:r>
              <a:rPr lang="ja-JP" altLang="en-US" sz="1600" b="1" kern="0" dirty="0">
                <a:solidFill>
                  <a:srgbClr val="FF0000"/>
                </a:solidFill>
                <a:latin typeface="Meiryo UI"/>
                <a:cs typeface="Meiryo UI"/>
              </a:rPr>
              <a:t>記載例</a:t>
            </a:r>
            <a:endParaRPr sz="1600" b="1" kern="0" dirty="0">
              <a:solidFill>
                <a:srgbClr val="FF0000"/>
              </a:solidFill>
              <a:latin typeface="Meiryo UI"/>
              <a:cs typeface="Meiryo UI"/>
            </a:endParaRPr>
          </a:p>
        </p:txBody>
      </p:sp>
      <p:sp>
        <p:nvSpPr>
          <p:cNvPr id="2558" name="正方形/長方形 2557">
            <a:extLst>
              <a:ext uri="{FF2B5EF4-FFF2-40B4-BE49-F238E27FC236}">
                <a16:creationId xmlns:a16="http://schemas.microsoft.com/office/drawing/2014/main" id="{B8A00EC7-600C-68D1-FDA2-733E8B5D3DA5}"/>
              </a:ext>
            </a:extLst>
          </p:cNvPr>
          <p:cNvSpPr/>
          <p:nvPr/>
        </p:nvSpPr>
        <p:spPr>
          <a:xfrm>
            <a:off x="535559" y="2440942"/>
            <a:ext cx="900000" cy="900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調達先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▲▲株式会社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■■工場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原料①②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の調達</a:t>
            </a:r>
          </a:p>
        </p:txBody>
      </p:sp>
      <p:sp>
        <p:nvSpPr>
          <p:cNvPr id="2559" name="正方形/長方形 2558">
            <a:extLst>
              <a:ext uri="{FF2B5EF4-FFF2-40B4-BE49-F238E27FC236}">
                <a16:creationId xmlns:a16="http://schemas.microsoft.com/office/drawing/2014/main" id="{FEC7070B-3947-4EF4-2416-E99370B8B43F}"/>
              </a:ext>
            </a:extLst>
          </p:cNvPr>
          <p:cNvSpPr/>
          <p:nvPr/>
        </p:nvSpPr>
        <p:spPr>
          <a:xfrm>
            <a:off x="6228194" y="2440943"/>
            <a:ext cx="900000" cy="1260000"/>
          </a:xfrm>
          <a:prstGeom prst="rect">
            <a:avLst/>
          </a:prstGeom>
          <a:solidFill>
            <a:srgbClr val="FFCCCC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自社拠点②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△△第１倉庫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製品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A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保管</a:t>
            </a:r>
          </a:p>
        </p:txBody>
      </p:sp>
      <p:sp>
        <p:nvSpPr>
          <p:cNvPr id="2560" name="正方形/長方形 2559">
            <a:extLst>
              <a:ext uri="{FF2B5EF4-FFF2-40B4-BE49-F238E27FC236}">
                <a16:creationId xmlns:a16="http://schemas.microsoft.com/office/drawing/2014/main" id="{FB9D4BB2-F4D9-7AB8-3DAF-79F92B2AA340}"/>
              </a:ext>
            </a:extLst>
          </p:cNvPr>
          <p:cNvSpPr/>
          <p:nvPr/>
        </p:nvSpPr>
        <p:spPr>
          <a:xfrm>
            <a:off x="8254571" y="2440943"/>
            <a:ext cx="900000" cy="900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lvl="0"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納品先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lvl="0" algn="ctr"/>
            <a:r>
              <a:rPr lang="ja-JP" altLang="en-US" sz="900" b="1" u="sng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◆◆株式会社</a:t>
            </a:r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r>
              <a:rPr lang="en-US" altLang="ja-JP" sz="900" b="1" u="sng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××</a:t>
            </a:r>
            <a:r>
              <a:rPr lang="ja-JP" altLang="en-US" sz="900" b="1" u="sng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物流センター</a:t>
            </a:r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製品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AB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納品</a:t>
            </a:r>
          </a:p>
        </p:txBody>
      </p:sp>
      <p:sp>
        <p:nvSpPr>
          <p:cNvPr id="2561" name="正方形/長方形 2560">
            <a:extLst>
              <a:ext uri="{FF2B5EF4-FFF2-40B4-BE49-F238E27FC236}">
                <a16:creationId xmlns:a16="http://schemas.microsoft.com/office/drawing/2014/main" id="{F12C513F-D310-D0F9-A8A5-41044C8B3079}"/>
              </a:ext>
            </a:extLst>
          </p:cNvPr>
          <p:cNvSpPr/>
          <p:nvPr/>
        </p:nvSpPr>
        <p:spPr>
          <a:xfrm>
            <a:off x="8254571" y="4160189"/>
            <a:ext cx="900000" cy="900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lvl="0"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納品先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lvl="0" algn="ctr"/>
            <a:r>
              <a:rPr lang="ja-JP" altLang="en-US" sz="900" b="1" u="sng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□□株式会社</a:t>
            </a:r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r>
              <a:rPr lang="ja-JP" altLang="en-US" sz="900" b="1" u="sng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◇◇物流センター</a:t>
            </a:r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製品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B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納品</a:t>
            </a:r>
          </a:p>
        </p:txBody>
      </p:sp>
      <p:sp>
        <p:nvSpPr>
          <p:cNvPr id="2562" name="正方形/長方形 2561">
            <a:extLst>
              <a:ext uri="{FF2B5EF4-FFF2-40B4-BE49-F238E27FC236}">
                <a16:creationId xmlns:a16="http://schemas.microsoft.com/office/drawing/2014/main" id="{56509FCD-A493-4348-DE8F-C45C38D950E5}"/>
              </a:ext>
            </a:extLst>
          </p:cNvPr>
          <p:cNvSpPr/>
          <p:nvPr/>
        </p:nvSpPr>
        <p:spPr>
          <a:xfrm>
            <a:off x="6228194" y="3800189"/>
            <a:ext cx="900000" cy="1260000"/>
          </a:xfrm>
          <a:prstGeom prst="rect">
            <a:avLst/>
          </a:prstGeom>
          <a:solidFill>
            <a:srgbClr val="FFCCCC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自社拠点③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△△第２倉庫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製品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B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保管</a:t>
            </a:r>
          </a:p>
        </p:txBody>
      </p:sp>
      <p:cxnSp>
        <p:nvCxnSpPr>
          <p:cNvPr id="2570" name="直線矢印コネクタ 2569">
            <a:extLst>
              <a:ext uri="{FF2B5EF4-FFF2-40B4-BE49-F238E27FC236}">
                <a16:creationId xmlns:a16="http://schemas.microsoft.com/office/drawing/2014/main" id="{3E6BB3F9-2170-5540-1D0A-64259E6166F8}"/>
              </a:ext>
            </a:extLst>
          </p:cNvPr>
          <p:cNvCxnSpPr>
            <a:cxnSpLocks/>
          </p:cNvCxnSpPr>
          <p:nvPr/>
        </p:nvCxnSpPr>
        <p:spPr>
          <a:xfrm>
            <a:off x="3040127" y="4522568"/>
            <a:ext cx="576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16" name="直線矢印コネクタ 2615">
            <a:extLst>
              <a:ext uri="{FF2B5EF4-FFF2-40B4-BE49-F238E27FC236}">
                <a16:creationId xmlns:a16="http://schemas.microsoft.com/office/drawing/2014/main" id="{E6FCECF4-8BF4-0F48-2577-3B9E257A33AE}"/>
              </a:ext>
            </a:extLst>
          </p:cNvPr>
          <p:cNvCxnSpPr>
            <a:cxnSpLocks/>
          </p:cNvCxnSpPr>
          <p:nvPr/>
        </p:nvCxnSpPr>
        <p:spPr>
          <a:xfrm>
            <a:off x="5049454" y="4631757"/>
            <a:ext cx="117673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8" name="直線矢印コネクタ 2537">
            <a:extLst>
              <a:ext uri="{FF2B5EF4-FFF2-40B4-BE49-F238E27FC236}">
                <a16:creationId xmlns:a16="http://schemas.microsoft.com/office/drawing/2014/main" id="{5D9D8D7F-5BD7-F7EC-16C0-D381F72E3BCF}"/>
              </a:ext>
            </a:extLst>
          </p:cNvPr>
          <p:cNvCxnSpPr>
            <a:cxnSpLocks/>
          </p:cNvCxnSpPr>
          <p:nvPr/>
        </p:nvCxnSpPr>
        <p:spPr>
          <a:xfrm>
            <a:off x="7128194" y="4631757"/>
            <a:ext cx="1111566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23" name="object 4">
            <a:extLst>
              <a:ext uri="{FF2B5EF4-FFF2-40B4-BE49-F238E27FC236}">
                <a16:creationId xmlns:a16="http://schemas.microsoft.com/office/drawing/2014/main" id="{36485322-ED7F-F8E8-06B2-826EA9CA8830}"/>
              </a:ext>
            </a:extLst>
          </p:cNvPr>
          <p:cNvSpPr txBox="1"/>
          <p:nvPr/>
        </p:nvSpPr>
        <p:spPr>
          <a:xfrm>
            <a:off x="1525860" y="2296954"/>
            <a:ext cx="945774" cy="1615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FF0000"/>
                </a:solidFill>
              </a:rPr>
              <a:t>≫原材料輸送≫</a:t>
            </a:r>
            <a:endParaRPr sz="1050" dirty="0">
              <a:solidFill>
                <a:srgbClr val="FF0000"/>
              </a:solidFill>
            </a:endParaRPr>
          </a:p>
        </p:txBody>
      </p:sp>
      <p:sp>
        <p:nvSpPr>
          <p:cNvPr id="2724" name="正方形/長方形 2723">
            <a:extLst>
              <a:ext uri="{FF2B5EF4-FFF2-40B4-BE49-F238E27FC236}">
                <a16:creationId xmlns:a16="http://schemas.microsoft.com/office/drawing/2014/main" id="{35FC9B9C-8050-C4DF-C2F2-1D6D57BE8E0F}"/>
              </a:ext>
            </a:extLst>
          </p:cNvPr>
          <p:cNvSpPr/>
          <p:nvPr/>
        </p:nvSpPr>
        <p:spPr>
          <a:xfrm>
            <a:off x="535559" y="3579521"/>
            <a:ext cx="900000" cy="900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調達先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◎◎株式会社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株式会社★★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部品①②③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の調達</a:t>
            </a:r>
          </a:p>
        </p:txBody>
      </p:sp>
      <p:cxnSp>
        <p:nvCxnSpPr>
          <p:cNvPr id="2728" name="コネクタ: カギ線 2727">
            <a:extLst>
              <a:ext uri="{FF2B5EF4-FFF2-40B4-BE49-F238E27FC236}">
                <a16:creationId xmlns:a16="http://schemas.microsoft.com/office/drawing/2014/main" id="{A772997A-5909-59E3-99B3-46C5FA4D8AC3}"/>
              </a:ext>
            </a:extLst>
          </p:cNvPr>
          <p:cNvCxnSpPr>
            <a:cxnSpLocks/>
            <a:stCxn id="2558" idx="3"/>
            <a:endCxn id="2565" idx="1"/>
          </p:cNvCxnSpPr>
          <p:nvPr/>
        </p:nvCxnSpPr>
        <p:spPr>
          <a:xfrm>
            <a:off x="1435559" y="2890942"/>
            <a:ext cx="1165946" cy="71415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9" name="コネクタ: カギ線 2728">
            <a:extLst>
              <a:ext uri="{FF2B5EF4-FFF2-40B4-BE49-F238E27FC236}">
                <a16:creationId xmlns:a16="http://schemas.microsoft.com/office/drawing/2014/main" id="{20417299-3222-B466-E368-221B9F6C9A00}"/>
              </a:ext>
            </a:extLst>
          </p:cNvPr>
          <p:cNvCxnSpPr>
            <a:cxnSpLocks/>
            <a:stCxn id="2724" idx="3"/>
            <a:endCxn id="2568" idx="1"/>
          </p:cNvCxnSpPr>
          <p:nvPr/>
        </p:nvCxnSpPr>
        <p:spPr>
          <a:xfrm>
            <a:off x="1435559" y="4029521"/>
            <a:ext cx="1165946" cy="55057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1" name="コネクタ: カギ線 2750">
            <a:extLst>
              <a:ext uri="{FF2B5EF4-FFF2-40B4-BE49-F238E27FC236}">
                <a16:creationId xmlns:a16="http://schemas.microsoft.com/office/drawing/2014/main" id="{C2AB7BAE-7353-B932-83EB-274D83ED453C}"/>
              </a:ext>
            </a:extLst>
          </p:cNvPr>
          <p:cNvCxnSpPr>
            <a:cxnSpLocks/>
            <a:stCxn id="2566" idx="2"/>
            <a:endCxn id="2724" idx="2"/>
          </p:cNvCxnSpPr>
          <p:nvPr/>
        </p:nvCxnSpPr>
        <p:spPr>
          <a:xfrm rot="5400000" flipH="1">
            <a:off x="2133170" y="3331911"/>
            <a:ext cx="541464" cy="2836685"/>
          </a:xfrm>
          <a:prstGeom prst="bentConnector3">
            <a:avLst>
              <a:gd name="adj1" fmla="val -42219"/>
            </a:avLst>
          </a:prstGeom>
          <a:ln w="19050">
            <a:solidFill>
              <a:schemeClr val="bg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8" name="コネクタ: カギ線 2757">
            <a:extLst>
              <a:ext uri="{FF2B5EF4-FFF2-40B4-BE49-F238E27FC236}">
                <a16:creationId xmlns:a16="http://schemas.microsoft.com/office/drawing/2014/main" id="{311B0903-D59D-785B-5578-28F4F14B5C99}"/>
              </a:ext>
            </a:extLst>
          </p:cNvPr>
          <p:cNvCxnSpPr>
            <a:cxnSpLocks/>
            <a:stCxn id="2560" idx="0"/>
            <a:endCxn id="2567" idx="0"/>
          </p:cNvCxnSpPr>
          <p:nvPr/>
        </p:nvCxnSpPr>
        <p:spPr>
          <a:xfrm rot="16200000" flipH="1" flipV="1">
            <a:off x="6395063" y="856150"/>
            <a:ext cx="724715" cy="3894300"/>
          </a:xfrm>
          <a:prstGeom prst="bentConnector3">
            <a:avLst>
              <a:gd name="adj1" fmla="val -31543"/>
            </a:avLst>
          </a:prstGeom>
          <a:ln w="19050">
            <a:solidFill>
              <a:schemeClr val="bg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80" name="正方形/長方形 2879">
            <a:extLst>
              <a:ext uri="{FF2B5EF4-FFF2-40B4-BE49-F238E27FC236}">
                <a16:creationId xmlns:a16="http://schemas.microsoft.com/office/drawing/2014/main" id="{3FFEDEC9-94BE-9B13-67A8-0099EA7F802F}"/>
              </a:ext>
            </a:extLst>
          </p:cNvPr>
          <p:cNvSpPr/>
          <p:nvPr/>
        </p:nvSpPr>
        <p:spPr>
          <a:xfrm>
            <a:off x="916835" y="9920088"/>
            <a:ext cx="698724" cy="5822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ctr" anchorCtr="0"/>
          <a:lstStyle/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デポ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881" name="正方形/長方形 2880">
            <a:extLst>
              <a:ext uri="{FF2B5EF4-FFF2-40B4-BE49-F238E27FC236}">
                <a16:creationId xmlns:a16="http://schemas.microsoft.com/office/drawing/2014/main" id="{383A48B9-1EA6-F592-A463-291136395842}"/>
              </a:ext>
            </a:extLst>
          </p:cNvPr>
          <p:cNvSpPr/>
          <p:nvPr/>
        </p:nvSpPr>
        <p:spPr>
          <a:xfrm>
            <a:off x="7303620" y="9920088"/>
            <a:ext cx="698724" cy="5822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ctr" anchorCtr="0"/>
          <a:lstStyle/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デポ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2883" name="正方形/長方形 2882">
            <a:extLst>
              <a:ext uri="{FF2B5EF4-FFF2-40B4-BE49-F238E27FC236}">
                <a16:creationId xmlns:a16="http://schemas.microsoft.com/office/drawing/2014/main" id="{57D9C15A-FC96-ADEC-5273-3F3A89A6D30D}"/>
              </a:ext>
            </a:extLst>
          </p:cNvPr>
          <p:cNvSpPr/>
          <p:nvPr/>
        </p:nvSpPr>
        <p:spPr>
          <a:xfrm>
            <a:off x="8610244" y="9920088"/>
            <a:ext cx="698724" cy="5822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ctr" anchorCtr="0"/>
          <a:lstStyle/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共同回収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拠点</a:t>
            </a:r>
            <a:endParaRPr lang="en-US" altLang="ja-JP" sz="900" b="1" kern="1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</p:txBody>
      </p:sp>
      <p:cxnSp>
        <p:nvCxnSpPr>
          <p:cNvPr id="2948" name="コネクタ: カギ線 2947">
            <a:extLst>
              <a:ext uri="{FF2B5EF4-FFF2-40B4-BE49-F238E27FC236}">
                <a16:creationId xmlns:a16="http://schemas.microsoft.com/office/drawing/2014/main" id="{D3506492-01F1-5030-67C1-7229FC9B6610}"/>
              </a:ext>
            </a:extLst>
          </p:cNvPr>
          <p:cNvCxnSpPr>
            <a:cxnSpLocks/>
            <a:stCxn id="3366" idx="2"/>
            <a:endCxn id="2881" idx="0"/>
          </p:cNvCxnSpPr>
          <p:nvPr/>
        </p:nvCxnSpPr>
        <p:spPr>
          <a:xfrm rot="5400000">
            <a:off x="7943773" y="9159289"/>
            <a:ext cx="470009" cy="1051589"/>
          </a:xfrm>
          <a:prstGeom prst="bentConnector3">
            <a:avLst>
              <a:gd name="adj1" fmla="val 68158"/>
            </a:avLst>
          </a:prstGeom>
          <a:ln w="19050">
            <a:solidFill>
              <a:srgbClr val="00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49" name="コネクタ: カギ線 2948">
            <a:extLst>
              <a:ext uri="{FF2B5EF4-FFF2-40B4-BE49-F238E27FC236}">
                <a16:creationId xmlns:a16="http://schemas.microsoft.com/office/drawing/2014/main" id="{C1743023-F456-C180-562E-F191ED9593A8}"/>
              </a:ext>
            </a:extLst>
          </p:cNvPr>
          <p:cNvCxnSpPr>
            <a:cxnSpLocks/>
            <a:stCxn id="3365" idx="3"/>
            <a:endCxn id="2883" idx="0"/>
          </p:cNvCxnSpPr>
          <p:nvPr/>
        </p:nvCxnSpPr>
        <p:spPr>
          <a:xfrm flipH="1">
            <a:off x="8959606" y="7280833"/>
            <a:ext cx="194965" cy="2639255"/>
          </a:xfrm>
          <a:prstGeom prst="bentConnector4">
            <a:avLst>
              <a:gd name="adj1" fmla="val -66443"/>
              <a:gd name="adj2" fmla="val 94384"/>
            </a:avLst>
          </a:prstGeom>
          <a:ln w="19050">
            <a:solidFill>
              <a:srgbClr val="00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62" name="object 4">
            <a:extLst>
              <a:ext uri="{FF2B5EF4-FFF2-40B4-BE49-F238E27FC236}">
                <a16:creationId xmlns:a16="http://schemas.microsoft.com/office/drawing/2014/main" id="{1FE82B02-EEBC-F318-96DD-8E90149331FF}"/>
              </a:ext>
            </a:extLst>
          </p:cNvPr>
          <p:cNvSpPr txBox="1"/>
          <p:nvPr/>
        </p:nvSpPr>
        <p:spPr>
          <a:xfrm>
            <a:off x="6399895" y="4404542"/>
            <a:ext cx="556598" cy="4847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FF00FF"/>
                </a:solidFill>
                <a:effectLst>
                  <a:glow rad="88900">
                    <a:schemeClr val="bg1"/>
                  </a:glow>
                </a:effectLst>
              </a:rPr>
              <a:t>バラおろし</a:t>
            </a:r>
            <a:endParaRPr lang="en-US" altLang="ja-JP" sz="1050" dirty="0">
              <a:solidFill>
                <a:srgbClr val="FF00FF"/>
              </a:solidFill>
              <a:effectLst>
                <a:glow rad="88900">
                  <a:schemeClr val="bg1"/>
                </a:glow>
              </a:effectLst>
            </a:endParaRPr>
          </a:p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FF00FF"/>
                </a:solidFill>
                <a:effectLst>
                  <a:glow rad="88900">
                    <a:schemeClr val="bg1"/>
                  </a:glow>
                </a:effectLst>
              </a:rPr>
              <a:t>バラ積み</a:t>
            </a:r>
            <a:endParaRPr lang="en-US" altLang="ja-JP" sz="1050" dirty="0">
              <a:solidFill>
                <a:srgbClr val="FF00FF"/>
              </a:solidFill>
              <a:effectLst>
                <a:glow rad="88900">
                  <a:schemeClr val="bg1"/>
                </a:glow>
              </a:effectLst>
            </a:endParaRPr>
          </a:p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FF00FF"/>
                </a:solidFill>
                <a:effectLst>
                  <a:glow rad="88900">
                    <a:schemeClr val="bg1"/>
                  </a:glow>
                </a:effectLst>
              </a:rPr>
              <a:t>作業</a:t>
            </a:r>
            <a:endParaRPr lang="en-US" altLang="ja-JP" sz="1050" dirty="0">
              <a:solidFill>
                <a:srgbClr val="FF00FF"/>
              </a:solidFill>
              <a:effectLst>
                <a:glow rad="88900">
                  <a:schemeClr val="bg1"/>
                </a:glow>
              </a:effectLst>
            </a:endParaRPr>
          </a:p>
        </p:txBody>
      </p:sp>
      <p:sp>
        <p:nvSpPr>
          <p:cNvPr id="2963" name="object 4">
            <a:extLst>
              <a:ext uri="{FF2B5EF4-FFF2-40B4-BE49-F238E27FC236}">
                <a16:creationId xmlns:a16="http://schemas.microsoft.com/office/drawing/2014/main" id="{C13B3ADC-5425-E5B9-72AD-28812057844B}"/>
              </a:ext>
            </a:extLst>
          </p:cNvPr>
          <p:cNvSpPr txBox="1"/>
          <p:nvPr/>
        </p:nvSpPr>
        <p:spPr>
          <a:xfrm>
            <a:off x="4512511" y="4404542"/>
            <a:ext cx="585961" cy="3231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 algn="ctr" defTabSz="914400">
              <a:lnSpc>
                <a:spcPct val="100000"/>
              </a:lnSpc>
              <a:defRPr sz="1050" b="1" kern="0">
                <a:solidFill>
                  <a:srgbClr val="FF00FF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r>
              <a:rPr lang="ja-JP" altLang="en-US" dirty="0"/>
              <a:t>バラ積み</a:t>
            </a:r>
            <a:endParaRPr lang="en-US" altLang="ja-JP" dirty="0"/>
          </a:p>
          <a:p>
            <a:r>
              <a:rPr lang="ja-JP" altLang="en-US" dirty="0"/>
              <a:t>作業</a:t>
            </a:r>
            <a:endParaRPr lang="en-US" altLang="ja-JP" dirty="0"/>
          </a:p>
        </p:txBody>
      </p:sp>
      <p:sp>
        <p:nvSpPr>
          <p:cNvPr id="3065" name="object 4">
            <a:extLst>
              <a:ext uri="{FF2B5EF4-FFF2-40B4-BE49-F238E27FC236}">
                <a16:creationId xmlns:a16="http://schemas.microsoft.com/office/drawing/2014/main" id="{BC51D566-4658-A4E7-8E52-81C6A1E57922}"/>
              </a:ext>
            </a:extLst>
          </p:cNvPr>
          <p:cNvSpPr txBox="1"/>
          <p:nvPr/>
        </p:nvSpPr>
        <p:spPr>
          <a:xfrm>
            <a:off x="93000" y="578441"/>
            <a:ext cx="9415200" cy="116014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txBody>
          <a:bodyPr vert="horz" wrap="square" lIns="36000" tIns="36000" rIns="36000" bIns="36000" rtlCol="0">
            <a:noAutofit/>
          </a:bodyPr>
          <a:lstStyle/>
          <a:p>
            <a:pPr marL="180000" indent="-180000" defTabSz="914400">
              <a:spcBef>
                <a:spcPts val="100"/>
              </a:spcBef>
              <a:buFont typeface="Wingdings" panose="05000000000000000000" pitchFamily="2" charset="2"/>
              <a:buChar char="l"/>
            </a:pP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現在製品</a:t>
            </a:r>
            <a:r>
              <a:rPr lang="en-US" altLang="ja-JP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B</a:t>
            </a: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の輸送に関して、製品倉庫から△△第</a:t>
            </a:r>
            <a:r>
              <a:rPr lang="en-US" altLang="ja-JP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2</a:t>
            </a: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倉庫、および△△第</a:t>
            </a:r>
            <a:r>
              <a:rPr lang="en-US" altLang="ja-JP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2</a:t>
            </a: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倉庫から納品先への輸送がバラ積み輸送の運用となっており、バラ積み・バラおろし作業が発生している。</a:t>
            </a:r>
            <a:endParaRPr lang="en-US" altLang="ja-JP" sz="1000" kern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  <a:p>
            <a:pPr marL="180000" indent="-180000" defTabSz="914400">
              <a:spcBef>
                <a:spcPts val="100"/>
              </a:spcBef>
              <a:buFont typeface="Wingdings" panose="05000000000000000000" pitchFamily="2" charset="2"/>
              <a:buChar char="l"/>
            </a:pP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上記輸送にレンタルパレット（</a:t>
            </a:r>
            <a:r>
              <a:rPr lang="en-US" altLang="ja-JP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T11</a:t>
            </a: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型）を導入して、製品倉庫から納品先までの一貫パレチゼーションを実施する。</a:t>
            </a:r>
            <a:endParaRPr lang="en-US" altLang="ja-JP" sz="1000" kern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  <a:p>
            <a:pPr marL="180000" indent="-180000" defTabSz="914400">
              <a:spcBef>
                <a:spcPts val="100"/>
              </a:spcBef>
              <a:buFont typeface="Wingdings" panose="05000000000000000000" pitchFamily="2" charset="2"/>
              <a:buChar char="l"/>
            </a:pP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レンタルパレット（</a:t>
            </a:r>
            <a:r>
              <a:rPr lang="en-US" altLang="ja-JP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T11</a:t>
            </a: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型）の導入により、製品倉庫、△△第</a:t>
            </a:r>
            <a:r>
              <a:rPr lang="en-US" altLang="ja-JP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2</a:t>
            </a: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倉庫でのバラ積み作業・バラおろし作業が削減でき、荷役作業の効率化が期待できる。</a:t>
            </a:r>
            <a:endParaRPr lang="en-US" altLang="ja-JP" sz="1000" kern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  <a:p>
            <a:pPr marL="180000" indent="-180000" defTabSz="914400">
              <a:spcBef>
                <a:spcPts val="100"/>
              </a:spcBef>
              <a:buFont typeface="Wingdings" panose="05000000000000000000" pitchFamily="2" charset="2"/>
              <a:buChar char="l"/>
            </a:pP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バラ輸送からパレタイズ輸送へ転換する物量は、約</a:t>
            </a:r>
            <a:r>
              <a:rPr lang="en-US" altLang="ja-JP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1,000</a:t>
            </a: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ケース／日であり、パレット約</a:t>
            </a:r>
            <a:r>
              <a:rPr lang="en-US" altLang="ja-JP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100</a:t>
            </a:r>
            <a:r>
              <a:rPr lang="ja-JP" altLang="en-US" sz="1000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／日の使用を想定している。</a:t>
            </a:r>
            <a:endParaRPr lang="en-US" altLang="ja-JP" sz="1000" kern="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</p:txBody>
      </p:sp>
      <p:sp>
        <p:nvSpPr>
          <p:cNvPr id="3157" name="object 4">
            <a:extLst>
              <a:ext uri="{FF2B5EF4-FFF2-40B4-BE49-F238E27FC236}">
                <a16:creationId xmlns:a16="http://schemas.microsoft.com/office/drawing/2014/main" id="{2B6F19C8-B44B-1A12-AE76-18ADE473A9F9}"/>
              </a:ext>
            </a:extLst>
          </p:cNvPr>
          <p:cNvSpPr txBox="1"/>
          <p:nvPr/>
        </p:nvSpPr>
        <p:spPr>
          <a:xfrm>
            <a:off x="0" y="1752842"/>
            <a:ext cx="3025302" cy="318924"/>
          </a:xfrm>
          <a:prstGeom prst="rect">
            <a:avLst/>
          </a:prstGeom>
        </p:spPr>
        <p:txBody>
          <a:bodyPr vert="horz" wrap="square" lIns="36000" tIns="36000" rIns="36000" bIns="3600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lang="en-US" altLang="ja-JP" sz="1600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【</a:t>
            </a:r>
            <a:r>
              <a:rPr lang="ja-JP" altLang="en-US" sz="1600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物流図</a:t>
            </a:r>
            <a:r>
              <a:rPr lang="en-US" altLang="ja-JP" sz="1600" b="1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】</a:t>
            </a:r>
            <a:endParaRPr sz="1600" b="1" kern="0" dirty="0"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</p:txBody>
      </p:sp>
      <p:sp>
        <p:nvSpPr>
          <p:cNvPr id="3495" name="object 4">
            <a:extLst>
              <a:ext uri="{FF2B5EF4-FFF2-40B4-BE49-F238E27FC236}">
                <a16:creationId xmlns:a16="http://schemas.microsoft.com/office/drawing/2014/main" id="{11947C7E-E220-6E74-2F63-082395265522}"/>
              </a:ext>
            </a:extLst>
          </p:cNvPr>
          <p:cNvSpPr txBox="1"/>
          <p:nvPr/>
        </p:nvSpPr>
        <p:spPr>
          <a:xfrm>
            <a:off x="5103829" y="2296954"/>
            <a:ext cx="1122355" cy="1615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FF0000"/>
                </a:solidFill>
              </a:rPr>
              <a:t>≫製品横持輸送≫</a:t>
            </a:r>
            <a:endParaRPr sz="1050" dirty="0">
              <a:solidFill>
                <a:srgbClr val="FF0000"/>
              </a:solidFill>
            </a:endParaRPr>
          </a:p>
        </p:txBody>
      </p:sp>
      <p:sp>
        <p:nvSpPr>
          <p:cNvPr id="3496" name="object 4">
            <a:extLst>
              <a:ext uri="{FF2B5EF4-FFF2-40B4-BE49-F238E27FC236}">
                <a16:creationId xmlns:a16="http://schemas.microsoft.com/office/drawing/2014/main" id="{1EC2B869-7A36-B4AA-7711-59ED0F0B5E8C}"/>
              </a:ext>
            </a:extLst>
          </p:cNvPr>
          <p:cNvSpPr txBox="1"/>
          <p:nvPr/>
        </p:nvSpPr>
        <p:spPr>
          <a:xfrm>
            <a:off x="7129041" y="2296954"/>
            <a:ext cx="1122355" cy="1615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FF0000"/>
                </a:solidFill>
              </a:rPr>
              <a:t>≫製品納品輸送≫</a:t>
            </a:r>
            <a:endParaRPr sz="1050" dirty="0">
              <a:solidFill>
                <a:srgbClr val="FF0000"/>
              </a:solidFill>
            </a:endParaRPr>
          </a:p>
        </p:txBody>
      </p:sp>
      <p:grpSp>
        <p:nvGrpSpPr>
          <p:cNvPr id="3500" name="グループ化 3499">
            <a:extLst>
              <a:ext uri="{FF2B5EF4-FFF2-40B4-BE49-F238E27FC236}">
                <a16:creationId xmlns:a16="http://schemas.microsoft.com/office/drawing/2014/main" id="{42872922-C638-A69A-CCD6-79EB6E654C88}"/>
              </a:ext>
            </a:extLst>
          </p:cNvPr>
          <p:cNvGrpSpPr/>
          <p:nvPr/>
        </p:nvGrpSpPr>
        <p:grpSpPr>
          <a:xfrm>
            <a:off x="1596000" y="2904283"/>
            <a:ext cx="928741" cy="718699"/>
            <a:chOff x="1726559" y="5609882"/>
            <a:chExt cx="928741" cy="718699"/>
          </a:xfrm>
        </p:grpSpPr>
        <p:sp>
          <p:nvSpPr>
            <p:cNvPr id="3501" name="object 4">
              <a:extLst>
                <a:ext uri="{FF2B5EF4-FFF2-40B4-BE49-F238E27FC236}">
                  <a16:creationId xmlns:a16="http://schemas.microsoft.com/office/drawing/2014/main" id="{921BCB4B-A32F-F620-64FE-6382CDA23C15}"/>
                </a:ext>
              </a:extLst>
            </p:cNvPr>
            <p:cNvSpPr txBox="1"/>
            <p:nvPr/>
          </p:nvSpPr>
          <p:spPr>
            <a:xfrm>
              <a:off x="1726560" y="6020804"/>
              <a:ext cx="928740" cy="307777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ローリー車・バルク輸送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液体・鉱物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原料①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原料②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3502" name="object 4">
              <a:extLst>
                <a:ext uri="{FF2B5EF4-FFF2-40B4-BE49-F238E27FC236}">
                  <a16:creationId xmlns:a16="http://schemas.microsoft.com/office/drawing/2014/main" id="{A2BB8CF6-A92D-0BF1-933F-0478D25920B4}"/>
                </a:ext>
              </a:extLst>
            </p:cNvPr>
            <p:cNvSpPr txBox="1"/>
            <p:nvPr/>
          </p:nvSpPr>
          <p:spPr>
            <a:xfrm>
              <a:off x="1726559" y="5609882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その他形態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sp>
          <p:nvSpPr>
            <p:cNvPr id="3503" name="正方形/長方形 3502">
              <a:extLst>
                <a:ext uri="{FF2B5EF4-FFF2-40B4-BE49-F238E27FC236}">
                  <a16:creationId xmlns:a16="http://schemas.microsoft.com/office/drawing/2014/main" id="{0EEFB52F-1C6A-DD6A-2F49-FE95793A4FEA}"/>
                </a:ext>
              </a:extLst>
            </p:cNvPr>
            <p:cNvSpPr/>
            <p:nvPr/>
          </p:nvSpPr>
          <p:spPr>
            <a:xfrm>
              <a:off x="1809729" y="5686826"/>
              <a:ext cx="357353" cy="33079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 anchorCtr="0"/>
            <a:lstStyle/>
            <a:p>
              <a:pPr algn="ctr"/>
              <a:endParaRPr kumimoji="1" lang="en-US" altLang="ja-JP" sz="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504" name="グラフィックス 3503" descr="水 単色塗りつぶし">
              <a:extLst>
                <a:ext uri="{FF2B5EF4-FFF2-40B4-BE49-F238E27FC236}">
                  <a16:creationId xmlns:a16="http://schemas.microsoft.com/office/drawing/2014/main" id="{E79244B2-45E1-B140-CFA6-2694D7E9BB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90925" y="5695168"/>
              <a:ext cx="187031" cy="187031"/>
            </a:xfrm>
            <a:prstGeom prst="rect">
              <a:avLst/>
            </a:prstGeom>
          </p:spPr>
        </p:pic>
        <p:pic>
          <p:nvPicPr>
            <p:cNvPr id="3505" name="グラフィックス 3504" descr="水晶 枠線">
              <a:extLst>
                <a:ext uri="{FF2B5EF4-FFF2-40B4-BE49-F238E27FC236}">
                  <a16:creationId xmlns:a16="http://schemas.microsoft.com/office/drawing/2014/main" id="{11E4374C-7E56-DE51-4099-9310C5C0E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984145" y="5692810"/>
              <a:ext cx="187031" cy="187031"/>
            </a:xfrm>
            <a:prstGeom prst="rect">
              <a:avLst/>
            </a:prstGeom>
          </p:spPr>
        </p:pic>
        <p:pic>
          <p:nvPicPr>
            <p:cNvPr id="3506" name="グラフィックス 3505" descr="農作物 枠線">
              <a:extLst>
                <a:ext uri="{FF2B5EF4-FFF2-40B4-BE49-F238E27FC236}">
                  <a16:creationId xmlns:a16="http://schemas.microsoft.com/office/drawing/2014/main" id="{331AC8CC-562D-9B99-A0E5-CDA4075605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908780" y="5836146"/>
              <a:ext cx="187031" cy="187031"/>
            </a:xfrm>
            <a:prstGeom prst="rect">
              <a:avLst/>
            </a:prstGeom>
          </p:spPr>
        </p:pic>
        <p:sp>
          <p:nvSpPr>
            <p:cNvPr id="3507" name="object 4">
              <a:extLst>
                <a:ext uri="{FF2B5EF4-FFF2-40B4-BE49-F238E27FC236}">
                  <a16:creationId xmlns:a16="http://schemas.microsoft.com/office/drawing/2014/main" id="{ADB41DF3-4BD0-C794-D0A7-557D4326E0B0}"/>
                </a:ext>
              </a:extLst>
            </p:cNvPr>
            <p:cNvSpPr txBox="1"/>
            <p:nvPr/>
          </p:nvSpPr>
          <p:spPr>
            <a:xfrm>
              <a:off x="2177288" y="5688434"/>
              <a:ext cx="187032" cy="92333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/>
              <a:r>
                <a:rPr lang="ja-JP" altLang="en-US" sz="3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  <a:endParaRPr lang="en-US" altLang="ja-JP" sz="3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/>
              <a:r>
                <a:rPr lang="ja-JP" altLang="en-US" sz="3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不適格品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grpSp>
        <p:nvGrpSpPr>
          <p:cNvPr id="3602" name="グループ化 3601">
            <a:extLst>
              <a:ext uri="{FF2B5EF4-FFF2-40B4-BE49-F238E27FC236}">
                <a16:creationId xmlns:a16="http://schemas.microsoft.com/office/drawing/2014/main" id="{9D2DD8DD-575B-880D-3BA5-6CB8B165A402}"/>
              </a:ext>
            </a:extLst>
          </p:cNvPr>
          <p:cNvGrpSpPr/>
          <p:nvPr/>
        </p:nvGrpSpPr>
        <p:grpSpPr>
          <a:xfrm>
            <a:off x="3040127" y="3403080"/>
            <a:ext cx="781266" cy="718699"/>
            <a:chOff x="3040127" y="3342480"/>
            <a:chExt cx="781266" cy="718699"/>
          </a:xfrm>
        </p:grpSpPr>
        <p:cxnSp>
          <p:nvCxnSpPr>
            <p:cNvPr id="2725" name="直線矢印コネクタ 2724">
              <a:extLst>
                <a:ext uri="{FF2B5EF4-FFF2-40B4-BE49-F238E27FC236}">
                  <a16:creationId xmlns:a16="http://schemas.microsoft.com/office/drawing/2014/main" id="{D854FF38-B5D6-0AED-4816-92BB755B2277}"/>
                </a:ext>
              </a:extLst>
            </p:cNvPr>
            <p:cNvCxnSpPr>
              <a:cxnSpLocks/>
            </p:cNvCxnSpPr>
            <p:nvPr/>
          </p:nvCxnSpPr>
          <p:spPr>
            <a:xfrm>
              <a:off x="3040127" y="3595897"/>
              <a:ext cx="576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524" name="グループ化 3523">
              <a:extLst>
                <a:ext uri="{FF2B5EF4-FFF2-40B4-BE49-F238E27FC236}">
                  <a16:creationId xmlns:a16="http://schemas.microsoft.com/office/drawing/2014/main" id="{ECE16A44-1000-3129-E06E-084BB6DAC544}"/>
                </a:ext>
              </a:extLst>
            </p:cNvPr>
            <p:cNvGrpSpPr/>
            <p:nvPr/>
          </p:nvGrpSpPr>
          <p:grpSpPr>
            <a:xfrm>
              <a:off x="3040127" y="3342480"/>
              <a:ext cx="781266" cy="718699"/>
              <a:chOff x="1726559" y="5609882"/>
              <a:chExt cx="781266" cy="718699"/>
            </a:xfrm>
          </p:grpSpPr>
          <p:sp>
            <p:nvSpPr>
              <p:cNvPr id="3525" name="object 4">
                <a:extLst>
                  <a:ext uri="{FF2B5EF4-FFF2-40B4-BE49-F238E27FC236}">
                    <a16:creationId xmlns:a16="http://schemas.microsoft.com/office/drawing/2014/main" id="{DBF4B808-C8A0-C7E3-5433-D4B74E8BDD4F}"/>
                  </a:ext>
                </a:extLst>
              </p:cNvPr>
              <p:cNvSpPr txBox="1"/>
              <p:nvPr/>
            </p:nvSpPr>
            <p:spPr>
              <a:xfrm>
                <a:off x="1726560" y="6020804"/>
                <a:ext cx="781265" cy="307777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defTabSz="914400">
                  <a:lnSpc>
                    <a:spcPts val="600"/>
                  </a:lnSpc>
                </a:pPr>
                <a:r>
                  <a:rPr lang="en-US" altLang="ja-JP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【</a:t>
                </a:r>
                <a:r>
                  <a:rPr lang="ja-JP" altLang="en-US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輸送形態</a:t>
                </a:r>
                <a:r>
                  <a:rPr lang="en-US" altLang="ja-JP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】</a:t>
                </a:r>
                <a:r>
                  <a:rPr lang="ja-JP" altLang="en-US" sz="500" b="1" kern="0" dirty="0">
                    <a:solidFill>
                      <a:srgbClr val="FF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パイプ・コンベア</a:t>
                </a:r>
                <a:endPara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endParaRPr>
              </a:p>
              <a:p>
                <a:pPr defTabSz="914400">
                  <a:lnSpc>
                    <a:spcPts val="600"/>
                  </a:lnSpc>
                </a:pPr>
                <a:r>
                  <a:rPr lang="en-US" altLang="ja-JP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【</a:t>
                </a:r>
                <a:r>
                  <a:rPr lang="ja-JP" altLang="en-US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荷姿</a:t>
                </a:r>
                <a:r>
                  <a:rPr lang="en-US" altLang="ja-JP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】</a:t>
                </a:r>
                <a:r>
                  <a:rPr lang="ja-JP" altLang="en-US" sz="500" b="1" kern="0" dirty="0">
                    <a:solidFill>
                      <a:srgbClr val="FF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液体・鉱物</a:t>
                </a:r>
              </a:p>
              <a:p>
                <a:pPr defTabSz="914400">
                  <a:lnSpc>
                    <a:spcPts val="600"/>
                  </a:lnSpc>
                </a:pPr>
                <a:r>
                  <a:rPr lang="en-US" altLang="ja-JP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【</a:t>
                </a:r>
                <a:r>
                  <a:rPr lang="ja-JP" altLang="en-US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貨物</a:t>
                </a:r>
                <a:r>
                  <a:rPr lang="en-US" altLang="ja-JP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】</a:t>
                </a:r>
                <a:r>
                  <a:rPr lang="ja-JP" altLang="en-US" sz="500" b="1" kern="0" dirty="0">
                    <a:solidFill>
                      <a:srgbClr val="FF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原料①</a:t>
                </a:r>
                <a:endPara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endParaRPr>
              </a:p>
              <a:p>
                <a:pPr defTabSz="914400">
                  <a:lnSpc>
                    <a:spcPts val="600"/>
                  </a:lnSpc>
                </a:pPr>
                <a:r>
                  <a:rPr lang="ja-JP" altLang="en-US" sz="500" b="1" kern="0" dirty="0">
                    <a:solidFill>
                      <a:srgbClr val="FF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　　　　 原料②</a:t>
                </a:r>
                <a:endPara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endParaRPr>
              </a:p>
            </p:txBody>
          </p:sp>
          <p:sp>
            <p:nvSpPr>
              <p:cNvPr id="3526" name="object 4">
                <a:extLst>
                  <a:ext uri="{FF2B5EF4-FFF2-40B4-BE49-F238E27FC236}">
                    <a16:creationId xmlns:a16="http://schemas.microsoft.com/office/drawing/2014/main" id="{F1B2B56A-3650-61D4-80BA-C0E6DCC75D3A}"/>
                  </a:ext>
                </a:extLst>
              </p:cNvPr>
              <p:cNvSpPr txBox="1"/>
              <p:nvPr/>
            </p:nvSpPr>
            <p:spPr>
              <a:xfrm>
                <a:off x="1726559" y="5609882"/>
                <a:ext cx="720000" cy="76944"/>
              </a:xfrm>
              <a:prstGeom prst="rect">
                <a:avLst/>
              </a:prstGeom>
            </p:spPr>
            <p:txBody>
              <a:bodyPr vert="horz" wrap="square" lIns="0" tIns="0" rIns="0" bIns="0" rtlCol="0" anchor="b">
                <a:spAutoFit/>
              </a:bodyPr>
              <a:lstStyle/>
              <a:p>
                <a:pPr defTabSz="914400">
                  <a:lnSpc>
                    <a:spcPts val="600"/>
                  </a:lnSpc>
                </a:pPr>
                <a:r>
                  <a:rPr lang="en-US" altLang="ja-JP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【</a:t>
                </a:r>
                <a:r>
                  <a:rPr lang="ja-JP" altLang="en-US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その他</a:t>
                </a:r>
                <a:r>
                  <a:rPr lang="ja-JP" altLang="en-US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形態</a:t>
                </a:r>
                <a:r>
                  <a:rPr lang="en-US" altLang="ja-JP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】</a:t>
                </a:r>
              </a:p>
            </p:txBody>
          </p:sp>
          <p:sp>
            <p:nvSpPr>
              <p:cNvPr id="3527" name="正方形/長方形 3526">
                <a:extLst>
                  <a:ext uri="{FF2B5EF4-FFF2-40B4-BE49-F238E27FC236}">
                    <a16:creationId xmlns:a16="http://schemas.microsoft.com/office/drawing/2014/main" id="{CAA1650F-5763-0C6F-79DB-8B3442D6048B}"/>
                  </a:ext>
                </a:extLst>
              </p:cNvPr>
              <p:cNvSpPr/>
              <p:nvPr/>
            </p:nvSpPr>
            <p:spPr>
              <a:xfrm>
                <a:off x="1809729" y="5686826"/>
                <a:ext cx="357353" cy="33079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 anchorCtr="0"/>
              <a:lstStyle/>
              <a:p>
                <a:pPr algn="ctr"/>
                <a:endParaRPr kumimoji="1" lang="en-US" altLang="ja-JP" sz="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pic>
            <p:nvPicPr>
              <p:cNvPr id="3528" name="グラフィックス 3527" descr="水 単色塗りつぶし">
                <a:extLst>
                  <a:ext uri="{FF2B5EF4-FFF2-40B4-BE49-F238E27FC236}">
                    <a16:creationId xmlns:a16="http://schemas.microsoft.com/office/drawing/2014/main" id="{D9AB2E65-F06D-94D5-1574-1AFA2CE6FC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790925" y="5695168"/>
                <a:ext cx="187031" cy="187031"/>
              </a:xfrm>
              <a:prstGeom prst="rect">
                <a:avLst/>
              </a:prstGeom>
            </p:spPr>
          </p:pic>
          <p:pic>
            <p:nvPicPr>
              <p:cNvPr id="3529" name="グラフィックス 3528" descr="水晶 枠線">
                <a:extLst>
                  <a:ext uri="{FF2B5EF4-FFF2-40B4-BE49-F238E27FC236}">
                    <a16:creationId xmlns:a16="http://schemas.microsoft.com/office/drawing/2014/main" id="{D5F01557-D8E6-D34A-9276-AB48092E9A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984145" y="5692810"/>
                <a:ext cx="187031" cy="187031"/>
              </a:xfrm>
              <a:prstGeom prst="rect">
                <a:avLst/>
              </a:prstGeom>
            </p:spPr>
          </p:pic>
          <p:pic>
            <p:nvPicPr>
              <p:cNvPr id="3530" name="グラフィックス 3529" descr="農作物 枠線">
                <a:extLst>
                  <a:ext uri="{FF2B5EF4-FFF2-40B4-BE49-F238E27FC236}">
                    <a16:creationId xmlns:a16="http://schemas.microsoft.com/office/drawing/2014/main" id="{ABAF51D4-D65D-9387-BCE7-AAAB98B152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908780" y="5836146"/>
                <a:ext cx="187031" cy="187031"/>
              </a:xfrm>
              <a:prstGeom prst="rect">
                <a:avLst/>
              </a:prstGeom>
            </p:spPr>
          </p:pic>
          <p:sp>
            <p:nvSpPr>
              <p:cNvPr id="3531" name="object 4">
                <a:extLst>
                  <a:ext uri="{FF2B5EF4-FFF2-40B4-BE49-F238E27FC236}">
                    <a16:creationId xmlns:a16="http://schemas.microsoft.com/office/drawing/2014/main" id="{0C3268C8-9655-E729-9ADA-183EEC7B2876}"/>
                  </a:ext>
                </a:extLst>
              </p:cNvPr>
              <p:cNvSpPr txBox="1"/>
              <p:nvPr/>
            </p:nvSpPr>
            <p:spPr>
              <a:xfrm>
                <a:off x="2177288" y="5688434"/>
                <a:ext cx="187032" cy="92333"/>
              </a:xfrm>
              <a:prstGeom prst="rect">
                <a:avLst/>
              </a:prstGeom>
            </p:spPr>
            <p:txBody>
              <a:bodyPr vert="horz" wrap="square" lIns="0" tIns="0" rIns="0" bIns="0" rtlCol="0" anchor="b">
                <a:spAutoFit/>
              </a:bodyPr>
              <a:lstStyle/>
              <a:p>
                <a:pPr defTabSz="914400"/>
                <a:r>
                  <a:rPr lang="ja-JP" altLang="en-US" sz="3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パレタイズ</a:t>
                </a:r>
                <a:endParaRPr lang="en-US" altLang="ja-JP" sz="3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endParaRPr>
              </a:p>
              <a:p>
                <a:pPr defTabSz="914400"/>
                <a:r>
                  <a:rPr lang="ja-JP" altLang="en-US" sz="3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不適格品</a:t>
                </a:r>
                <a:endPara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endParaRPr>
              </a:p>
            </p:txBody>
          </p:sp>
        </p:grpSp>
      </p:grpSp>
      <p:sp>
        <p:nvSpPr>
          <p:cNvPr id="2553" name="フリーフォーム: 図形 2552">
            <a:extLst>
              <a:ext uri="{FF2B5EF4-FFF2-40B4-BE49-F238E27FC236}">
                <a16:creationId xmlns:a16="http://schemas.microsoft.com/office/drawing/2014/main" id="{ACAA9A8E-98B7-51E8-8245-704C33EC4B1B}"/>
              </a:ext>
            </a:extLst>
          </p:cNvPr>
          <p:cNvSpPr/>
          <p:nvPr/>
        </p:nvSpPr>
        <p:spPr>
          <a:xfrm>
            <a:off x="7127240" y="3175000"/>
            <a:ext cx="1112520" cy="1000760"/>
          </a:xfrm>
          <a:custGeom>
            <a:avLst/>
            <a:gdLst>
              <a:gd name="connsiteX0" fmla="*/ 0 w 1112520"/>
              <a:gd name="connsiteY0" fmla="*/ 1000760 h 1000760"/>
              <a:gd name="connsiteX1" fmla="*/ 828040 w 1112520"/>
              <a:gd name="connsiteY1" fmla="*/ 1000760 h 1000760"/>
              <a:gd name="connsiteX2" fmla="*/ 828040 w 1112520"/>
              <a:gd name="connsiteY2" fmla="*/ 0 h 1000760"/>
              <a:gd name="connsiteX3" fmla="*/ 1112520 w 1112520"/>
              <a:gd name="connsiteY3" fmla="*/ 0 h 1000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2520" h="1000760">
                <a:moveTo>
                  <a:pt x="0" y="1000760"/>
                </a:moveTo>
                <a:lnTo>
                  <a:pt x="828040" y="1000760"/>
                </a:lnTo>
                <a:lnTo>
                  <a:pt x="828040" y="0"/>
                </a:lnTo>
                <a:lnTo>
                  <a:pt x="1112520" y="0"/>
                </a:lnTo>
              </a:path>
            </a:pathLst>
          </a:cu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89" name="フリーフォーム: 図形 3288">
            <a:extLst>
              <a:ext uri="{FF2B5EF4-FFF2-40B4-BE49-F238E27FC236}">
                <a16:creationId xmlns:a16="http://schemas.microsoft.com/office/drawing/2014/main" id="{2A22BF23-C719-FA5B-A66C-E0F784940326}"/>
              </a:ext>
            </a:extLst>
          </p:cNvPr>
          <p:cNvSpPr/>
          <p:nvPr/>
        </p:nvSpPr>
        <p:spPr>
          <a:xfrm>
            <a:off x="4061460" y="2895600"/>
            <a:ext cx="4168140" cy="701040"/>
          </a:xfrm>
          <a:custGeom>
            <a:avLst/>
            <a:gdLst>
              <a:gd name="connsiteX0" fmla="*/ 0 w 4168140"/>
              <a:gd name="connsiteY0" fmla="*/ 701040 h 701040"/>
              <a:gd name="connsiteX1" fmla="*/ 3177540 w 4168140"/>
              <a:gd name="connsiteY1" fmla="*/ 701040 h 701040"/>
              <a:gd name="connsiteX2" fmla="*/ 3177540 w 4168140"/>
              <a:gd name="connsiteY2" fmla="*/ 0 h 701040"/>
              <a:gd name="connsiteX3" fmla="*/ 4168140 w 4168140"/>
              <a:gd name="connsiteY3" fmla="*/ 0 h 70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8140" h="701040">
                <a:moveTo>
                  <a:pt x="0" y="701040"/>
                </a:moveTo>
                <a:lnTo>
                  <a:pt x="3177540" y="701040"/>
                </a:lnTo>
                <a:lnTo>
                  <a:pt x="3177540" y="0"/>
                </a:lnTo>
                <a:lnTo>
                  <a:pt x="4168140" y="0"/>
                </a:lnTo>
              </a:path>
            </a:pathLst>
          </a:cu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332" name="直線矢印コネクタ 3331">
            <a:extLst>
              <a:ext uri="{FF2B5EF4-FFF2-40B4-BE49-F238E27FC236}">
                <a16:creationId xmlns:a16="http://schemas.microsoft.com/office/drawing/2014/main" id="{759CB4F6-0E3C-A25B-A30C-CF9D8412F3C8}"/>
              </a:ext>
            </a:extLst>
          </p:cNvPr>
          <p:cNvCxnSpPr>
            <a:cxnSpLocks/>
          </p:cNvCxnSpPr>
          <p:nvPr/>
        </p:nvCxnSpPr>
        <p:spPr>
          <a:xfrm>
            <a:off x="4050824" y="4631757"/>
            <a:ext cx="52673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3" name="正方形/長方形 3362">
            <a:extLst>
              <a:ext uri="{FF2B5EF4-FFF2-40B4-BE49-F238E27FC236}">
                <a16:creationId xmlns:a16="http://schemas.microsoft.com/office/drawing/2014/main" id="{92CED06D-2757-2DE5-8F9A-845FE7CC1B08}"/>
              </a:ext>
            </a:extLst>
          </p:cNvPr>
          <p:cNvSpPr/>
          <p:nvPr/>
        </p:nvSpPr>
        <p:spPr>
          <a:xfrm>
            <a:off x="535559" y="6830832"/>
            <a:ext cx="900000" cy="900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調達先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▲▲株式会社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■■工場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原料①②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の調達</a:t>
            </a:r>
          </a:p>
        </p:txBody>
      </p:sp>
      <p:sp>
        <p:nvSpPr>
          <p:cNvPr id="3364" name="正方形/長方形 3363">
            <a:extLst>
              <a:ext uri="{FF2B5EF4-FFF2-40B4-BE49-F238E27FC236}">
                <a16:creationId xmlns:a16="http://schemas.microsoft.com/office/drawing/2014/main" id="{B75D6A74-74A5-1742-A736-CA83C5EF1503}"/>
              </a:ext>
            </a:extLst>
          </p:cNvPr>
          <p:cNvSpPr/>
          <p:nvPr/>
        </p:nvSpPr>
        <p:spPr>
          <a:xfrm>
            <a:off x="6228194" y="6830833"/>
            <a:ext cx="900000" cy="1260000"/>
          </a:xfrm>
          <a:prstGeom prst="rect">
            <a:avLst/>
          </a:prstGeom>
          <a:solidFill>
            <a:srgbClr val="FFCCCC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自社拠点②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△△第１倉庫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製品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A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保管</a:t>
            </a:r>
          </a:p>
        </p:txBody>
      </p:sp>
      <p:sp>
        <p:nvSpPr>
          <p:cNvPr id="3365" name="正方形/長方形 3364">
            <a:extLst>
              <a:ext uri="{FF2B5EF4-FFF2-40B4-BE49-F238E27FC236}">
                <a16:creationId xmlns:a16="http://schemas.microsoft.com/office/drawing/2014/main" id="{4B722101-C1D1-B8F1-48AE-6C99B5933BB7}"/>
              </a:ext>
            </a:extLst>
          </p:cNvPr>
          <p:cNvSpPr/>
          <p:nvPr/>
        </p:nvSpPr>
        <p:spPr>
          <a:xfrm>
            <a:off x="8254571" y="6830833"/>
            <a:ext cx="900000" cy="900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lvl="0"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納品先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lvl="0" algn="ctr"/>
            <a:r>
              <a:rPr lang="ja-JP" altLang="en-US" sz="900" b="1" u="sng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◆◆株式会社</a:t>
            </a:r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r>
              <a:rPr lang="en-US" altLang="ja-JP" sz="900" b="1" u="sng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××</a:t>
            </a:r>
            <a:r>
              <a:rPr lang="ja-JP" altLang="en-US" sz="900" b="1" u="sng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物流センター</a:t>
            </a:r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製品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AB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納品</a:t>
            </a:r>
          </a:p>
        </p:txBody>
      </p:sp>
      <p:sp>
        <p:nvSpPr>
          <p:cNvPr id="3366" name="正方形/長方形 3365">
            <a:extLst>
              <a:ext uri="{FF2B5EF4-FFF2-40B4-BE49-F238E27FC236}">
                <a16:creationId xmlns:a16="http://schemas.microsoft.com/office/drawing/2014/main" id="{5AD6E880-7A5F-C592-9DD6-B4D4F9A11792}"/>
              </a:ext>
            </a:extLst>
          </p:cNvPr>
          <p:cNvSpPr/>
          <p:nvPr/>
        </p:nvSpPr>
        <p:spPr>
          <a:xfrm>
            <a:off x="8254571" y="8550079"/>
            <a:ext cx="900000" cy="900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lvl="0"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納品先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lvl="0" algn="ctr"/>
            <a:r>
              <a:rPr lang="ja-JP" altLang="en-US" sz="900" b="1" u="sng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□□株式会社</a:t>
            </a:r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r>
              <a:rPr lang="ja-JP" altLang="en-US" sz="900" b="1" u="sng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◇◇物流センター</a:t>
            </a:r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endParaRPr lang="en-US" altLang="ja-JP" sz="900" b="1" u="sng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lvl="0"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製品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B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納品</a:t>
            </a:r>
          </a:p>
        </p:txBody>
      </p:sp>
      <p:sp>
        <p:nvSpPr>
          <p:cNvPr id="3367" name="正方形/長方形 3366">
            <a:extLst>
              <a:ext uri="{FF2B5EF4-FFF2-40B4-BE49-F238E27FC236}">
                <a16:creationId xmlns:a16="http://schemas.microsoft.com/office/drawing/2014/main" id="{EFB0743E-9C59-383C-2D2C-D04FA5DB08A7}"/>
              </a:ext>
            </a:extLst>
          </p:cNvPr>
          <p:cNvSpPr/>
          <p:nvPr/>
        </p:nvSpPr>
        <p:spPr>
          <a:xfrm>
            <a:off x="6228194" y="8190079"/>
            <a:ext cx="900000" cy="1260000"/>
          </a:xfrm>
          <a:prstGeom prst="rect">
            <a:avLst/>
          </a:prstGeom>
          <a:solidFill>
            <a:srgbClr val="FFCCCC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自社拠点③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△△第２倉庫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製品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B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保管</a:t>
            </a:r>
          </a:p>
        </p:txBody>
      </p:sp>
      <p:grpSp>
        <p:nvGrpSpPr>
          <p:cNvPr id="3368" name="グループ化 3367">
            <a:extLst>
              <a:ext uri="{FF2B5EF4-FFF2-40B4-BE49-F238E27FC236}">
                <a16:creationId xmlns:a16="http://schemas.microsoft.com/office/drawing/2014/main" id="{74E48D3C-AC66-B358-E6D9-9BE23A4FD53C}"/>
              </a:ext>
            </a:extLst>
          </p:cNvPr>
          <p:cNvGrpSpPr/>
          <p:nvPr/>
        </p:nvGrpSpPr>
        <p:grpSpPr>
          <a:xfrm>
            <a:off x="2561935" y="6830832"/>
            <a:ext cx="2539883" cy="2619245"/>
            <a:chOff x="2596048" y="490707"/>
            <a:chExt cx="2539883" cy="2619245"/>
          </a:xfrm>
        </p:grpSpPr>
        <p:sp>
          <p:nvSpPr>
            <p:cNvPr id="3369" name="正方形/長方形 3368">
              <a:extLst>
                <a:ext uri="{FF2B5EF4-FFF2-40B4-BE49-F238E27FC236}">
                  <a16:creationId xmlns:a16="http://schemas.microsoft.com/office/drawing/2014/main" id="{C7342BF7-5541-AF2D-508F-C7D1F8EC27DC}"/>
                </a:ext>
              </a:extLst>
            </p:cNvPr>
            <p:cNvSpPr/>
            <p:nvPr/>
          </p:nvSpPr>
          <p:spPr>
            <a:xfrm>
              <a:off x="2596048" y="490707"/>
              <a:ext cx="2539883" cy="2619245"/>
            </a:xfrm>
            <a:prstGeom prst="rect">
              <a:avLst/>
            </a:prstGeom>
            <a:solidFill>
              <a:srgbClr val="FFCCCC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en-US" altLang="ja-JP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【</a:t>
              </a:r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自社拠点①</a:t>
              </a:r>
              <a:r>
                <a:rPr lang="en-US" altLang="ja-JP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】</a:t>
              </a:r>
            </a:p>
            <a:p>
              <a:pPr algn="ctr"/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●●工場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endParaRPr lang="en-US" altLang="ja-JP" sz="5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製品</a:t>
              </a:r>
              <a:r>
                <a:rPr lang="en-US" altLang="ja-JP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A</a:t>
              </a:r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・</a:t>
              </a:r>
              <a:r>
                <a:rPr lang="en-US" altLang="ja-JP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B</a:t>
              </a:r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製造⇒△△倉庫へ</a:t>
              </a:r>
            </a:p>
          </p:txBody>
        </p:sp>
        <p:sp>
          <p:nvSpPr>
            <p:cNvPr id="3370" name="正方形/長方形 3369">
              <a:extLst>
                <a:ext uri="{FF2B5EF4-FFF2-40B4-BE49-F238E27FC236}">
                  <a16:creationId xmlns:a16="http://schemas.microsoft.com/office/drawing/2014/main" id="{3C2CF1D1-9FF4-1A4C-9A13-F604022ADC96}"/>
                </a:ext>
              </a:extLst>
            </p:cNvPr>
            <p:cNvSpPr/>
            <p:nvPr/>
          </p:nvSpPr>
          <p:spPr>
            <a:xfrm>
              <a:off x="2635618" y="1215423"/>
              <a:ext cx="465426" cy="87887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原料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タンク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  <p:sp>
          <p:nvSpPr>
            <p:cNvPr id="3371" name="正方形/長方形 3370">
              <a:extLst>
                <a:ext uri="{FF2B5EF4-FFF2-40B4-BE49-F238E27FC236}">
                  <a16:creationId xmlns:a16="http://schemas.microsoft.com/office/drawing/2014/main" id="{A15CF4DA-6CE6-6DA5-D284-319E9119D236}"/>
                </a:ext>
              </a:extLst>
            </p:cNvPr>
            <p:cNvSpPr/>
            <p:nvPr/>
          </p:nvSpPr>
          <p:spPr>
            <a:xfrm>
              <a:off x="3623644" y="1215423"/>
              <a:ext cx="465426" cy="185532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製造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ライン</a:t>
              </a:r>
            </a:p>
          </p:txBody>
        </p:sp>
        <p:sp>
          <p:nvSpPr>
            <p:cNvPr id="3372" name="正方形/長方形 3371">
              <a:extLst>
                <a:ext uri="{FF2B5EF4-FFF2-40B4-BE49-F238E27FC236}">
                  <a16:creationId xmlns:a16="http://schemas.microsoft.com/office/drawing/2014/main" id="{53EA05F6-5399-5811-3583-370F97EF23B1}"/>
                </a:ext>
              </a:extLst>
            </p:cNvPr>
            <p:cNvSpPr/>
            <p:nvPr/>
          </p:nvSpPr>
          <p:spPr>
            <a:xfrm>
              <a:off x="4611671" y="1215423"/>
              <a:ext cx="465426" cy="1855327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製品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倉庫</a:t>
              </a:r>
            </a:p>
          </p:txBody>
        </p:sp>
        <p:sp>
          <p:nvSpPr>
            <p:cNvPr id="3373" name="正方形/長方形 3372">
              <a:extLst>
                <a:ext uri="{FF2B5EF4-FFF2-40B4-BE49-F238E27FC236}">
                  <a16:creationId xmlns:a16="http://schemas.microsoft.com/office/drawing/2014/main" id="{3C81F642-F2D9-3517-56D8-180916C55FBC}"/>
                </a:ext>
              </a:extLst>
            </p:cNvPr>
            <p:cNvSpPr/>
            <p:nvPr/>
          </p:nvSpPr>
          <p:spPr>
            <a:xfrm>
              <a:off x="2635618" y="2190421"/>
              <a:ext cx="465426" cy="878875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t" anchorCtr="0"/>
            <a:lstStyle/>
            <a:p>
              <a:pPr algn="ctr"/>
              <a:r>
                <a:rPr lang="ja-JP" altLang="en-US" sz="900" b="1" kern="10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部品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  <a:p>
              <a:pPr algn="ctr"/>
              <a:r>
                <a:rPr lang="ja-JP" altLang="en-US" sz="900" b="1" kern="10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Times New Roman" panose="02020603050405020304" pitchFamily="18" charset="0"/>
                </a:rPr>
                <a:t>倉庫</a:t>
              </a:r>
              <a:endPara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375" name="直線矢印コネクタ 3374">
            <a:extLst>
              <a:ext uri="{FF2B5EF4-FFF2-40B4-BE49-F238E27FC236}">
                <a16:creationId xmlns:a16="http://schemas.microsoft.com/office/drawing/2014/main" id="{FB744204-648F-B62B-07AA-ED427F9F4B9B}"/>
              </a:ext>
            </a:extLst>
          </p:cNvPr>
          <p:cNvCxnSpPr>
            <a:cxnSpLocks/>
          </p:cNvCxnSpPr>
          <p:nvPr/>
        </p:nvCxnSpPr>
        <p:spPr>
          <a:xfrm>
            <a:off x="3040127" y="8912458"/>
            <a:ext cx="576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97" name="直線矢印コネクタ 3396">
            <a:extLst>
              <a:ext uri="{FF2B5EF4-FFF2-40B4-BE49-F238E27FC236}">
                <a16:creationId xmlns:a16="http://schemas.microsoft.com/office/drawing/2014/main" id="{9846E880-0755-7D1C-0D91-CF14C3E62738}"/>
              </a:ext>
            </a:extLst>
          </p:cNvPr>
          <p:cNvCxnSpPr>
            <a:cxnSpLocks/>
          </p:cNvCxnSpPr>
          <p:nvPr/>
        </p:nvCxnSpPr>
        <p:spPr>
          <a:xfrm>
            <a:off x="4044795" y="9021647"/>
            <a:ext cx="4206601" cy="0"/>
          </a:xfrm>
          <a:prstGeom prst="straightConnector1">
            <a:avLst/>
          </a:pr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25" name="object 4">
            <a:extLst>
              <a:ext uri="{FF2B5EF4-FFF2-40B4-BE49-F238E27FC236}">
                <a16:creationId xmlns:a16="http://schemas.microsoft.com/office/drawing/2014/main" id="{EBDD9B39-42B5-5584-914F-9592C25640E0}"/>
              </a:ext>
            </a:extLst>
          </p:cNvPr>
          <p:cNvSpPr txBox="1"/>
          <p:nvPr/>
        </p:nvSpPr>
        <p:spPr>
          <a:xfrm>
            <a:off x="1525860" y="6686844"/>
            <a:ext cx="945774" cy="1615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FF0000"/>
                </a:solidFill>
              </a:rPr>
              <a:t>≫原材料輸送≫</a:t>
            </a:r>
            <a:endParaRPr sz="1050" dirty="0">
              <a:solidFill>
                <a:srgbClr val="FF0000"/>
              </a:solidFill>
            </a:endParaRPr>
          </a:p>
        </p:txBody>
      </p:sp>
      <p:sp>
        <p:nvSpPr>
          <p:cNvPr id="3426" name="正方形/長方形 3425">
            <a:extLst>
              <a:ext uri="{FF2B5EF4-FFF2-40B4-BE49-F238E27FC236}">
                <a16:creationId xmlns:a16="http://schemas.microsoft.com/office/drawing/2014/main" id="{CC9BE6F6-B0BF-3B3F-A2C9-1B079BC6577E}"/>
              </a:ext>
            </a:extLst>
          </p:cNvPr>
          <p:cNvSpPr/>
          <p:nvPr/>
        </p:nvSpPr>
        <p:spPr>
          <a:xfrm>
            <a:off x="535559" y="7969411"/>
            <a:ext cx="900000" cy="9000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" tIns="14400" rIns="14400" bIns="14400" rtlCol="0" anchor="t" anchorCtr="0"/>
          <a:lstStyle/>
          <a:p>
            <a:pPr algn="ctr"/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【</a:t>
            </a:r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調達先</a:t>
            </a:r>
            <a:r>
              <a:rPr lang="en-US" altLang="ja-JP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】</a:t>
            </a: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◎◎株式会社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株式会社★★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部品①②③</a:t>
            </a:r>
            <a:endParaRPr lang="en-US" altLang="ja-JP" sz="900" b="1" kern="100" dirty="0">
              <a:solidFill>
                <a:srgbClr val="FF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algn="ctr"/>
            <a:r>
              <a:rPr lang="ja-JP" altLang="en-US" sz="900" b="1" kern="10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Times New Roman" panose="02020603050405020304" pitchFamily="18" charset="0"/>
              </a:rPr>
              <a:t>の調達</a:t>
            </a:r>
          </a:p>
        </p:txBody>
      </p:sp>
      <p:cxnSp>
        <p:nvCxnSpPr>
          <p:cNvPr id="3427" name="コネクタ: カギ線 3426">
            <a:extLst>
              <a:ext uri="{FF2B5EF4-FFF2-40B4-BE49-F238E27FC236}">
                <a16:creationId xmlns:a16="http://schemas.microsoft.com/office/drawing/2014/main" id="{1E616966-3893-4702-55C9-57BF4A9A3F0A}"/>
              </a:ext>
            </a:extLst>
          </p:cNvPr>
          <p:cNvCxnSpPr>
            <a:cxnSpLocks/>
            <a:stCxn id="3363" idx="3"/>
            <a:endCxn id="3370" idx="1"/>
          </p:cNvCxnSpPr>
          <p:nvPr/>
        </p:nvCxnSpPr>
        <p:spPr>
          <a:xfrm>
            <a:off x="1435559" y="7280832"/>
            <a:ext cx="1165946" cy="714154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8" name="コネクタ: カギ線 3427">
            <a:extLst>
              <a:ext uri="{FF2B5EF4-FFF2-40B4-BE49-F238E27FC236}">
                <a16:creationId xmlns:a16="http://schemas.microsoft.com/office/drawing/2014/main" id="{8AB44318-7FEA-7E2F-FE22-0E164F0F7CCB}"/>
              </a:ext>
            </a:extLst>
          </p:cNvPr>
          <p:cNvCxnSpPr>
            <a:cxnSpLocks/>
            <a:stCxn id="3426" idx="3"/>
            <a:endCxn id="3373" idx="1"/>
          </p:cNvCxnSpPr>
          <p:nvPr/>
        </p:nvCxnSpPr>
        <p:spPr>
          <a:xfrm>
            <a:off x="1435559" y="8419411"/>
            <a:ext cx="1165946" cy="550573"/>
          </a:xfrm>
          <a:prstGeom prst="bentConnector3">
            <a:avLst>
              <a:gd name="adj1" fmla="val 50000"/>
            </a:avLst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0" name="コネクタ: カギ線 3449">
            <a:extLst>
              <a:ext uri="{FF2B5EF4-FFF2-40B4-BE49-F238E27FC236}">
                <a16:creationId xmlns:a16="http://schemas.microsoft.com/office/drawing/2014/main" id="{529A926E-BD71-4E4E-446D-6836C033B7F1}"/>
              </a:ext>
            </a:extLst>
          </p:cNvPr>
          <p:cNvCxnSpPr>
            <a:cxnSpLocks/>
            <a:stCxn id="62" idx="2"/>
            <a:endCxn id="3426" idx="2"/>
          </p:cNvCxnSpPr>
          <p:nvPr/>
        </p:nvCxnSpPr>
        <p:spPr>
          <a:xfrm rot="5400000" flipH="1">
            <a:off x="1919210" y="7935760"/>
            <a:ext cx="589262" cy="2456564"/>
          </a:xfrm>
          <a:prstGeom prst="bentConnector3">
            <a:avLst>
              <a:gd name="adj1" fmla="val -38794"/>
            </a:avLst>
          </a:prstGeom>
          <a:ln w="19050">
            <a:solidFill>
              <a:schemeClr val="bg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51" name="コネクタ: カギ線 3450">
            <a:extLst>
              <a:ext uri="{FF2B5EF4-FFF2-40B4-BE49-F238E27FC236}">
                <a16:creationId xmlns:a16="http://schemas.microsoft.com/office/drawing/2014/main" id="{B5D73695-D6F6-C68C-60C6-D3C3BF6792F4}"/>
              </a:ext>
            </a:extLst>
          </p:cNvPr>
          <p:cNvCxnSpPr>
            <a:cxnSpLocks/>
            <a:stCxn id="3365" idx="0"/>
            <a:endCxn id="3372" idx="0"/>
          </p:cNvCxnSpPr>
          <p:nvPr/>
        </p:nvCxnSpPr>
        <p:spPr>
          <a:xfrm rot="16200000" flipH="1" flipV="1">
            <a:off x="6395063" y="5246040"/>
            <a:ext cx="724715" cy="3894300"/>
          </a:xfrm>
          <a:prstGeom prst="bentConnector3">
            <a:avLst>
              <a:gd name="adj1" fmla="val -31543"/>
            </a:avLst>
          </a:prstGeom>
          <a:ln w="19050">
            <a:solidFill>
              <a:schemeClr val="bg1">
                <a:lumMod val="50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53" name="object 4">
            <a:extLst>
              <a:ext uri="{FF2B5EF4-FFF2-40B4-BE49-F238E27FC236}">
                <a16:creationId xmlns:a16="http://schemas.microsoft.com/office/drawing/2014/main" id="{263CDFE1-B725-EF8D-1223-F9C1777E73FD}"/>
              </a:ext>
            </a:extLst>
          </p:cNvPr>
          <p:cNvSpPr txBox="1"/>
          <p:nvPr/>
        </p:nvSpPr>
        <p:spPr>
          <a:xfrm>
            <a:off x="4517155" y="8648769"/>
            <a:ext cx="585961" cy="32316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 algn="ctr" defTabSz="914400">
              <a:lnSpc>
                <a:spcPct val="100000"/>
              </a:lnSpc>
              <a:defRPr sz="1050" b="1" kern="0">
                <a:solidFill>
                  <a:srgbClr val="FF00FF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r>
              <a:rPr lang="ja-JP" altLang="en-US" dirty="0">
                <a:solidFill>
                  <a:srgbClr val="00B050"/>
                </a:solidFill>
              </a:rPr>
              <a:t>バラ積み</a:t>
            </a:r>
            <a:endParaRPr lang="en-US" altLang="ja-JP" dirty="0">
              <a:solidFill>
                <a:srgbClr val="00B050"/>
              </a:solidFill>
            </a:endParaRPr>
          </a:p>
          <a:p>
            <a:r>
              <a:rPr lang="ja-JP" altLang="en-US" dirty="0">
                <a:solidFill>
                  <a:srgbClr val="00B050"/>
                </a:solidFill>
              </a:rPr>
              <a:t>作業なし</a:t>
            </a:r>
            <a:endParaRPr lang="en-US" altLang="ja-JP" dirty="0">
              <a:solidFill>
                <a:srgbClr val="00B050"/>
              </a:solidFill>
            </a:endParaRPr>
          </a:p>
        </p:txBody>
      </p:sp>
      <p:sp>
        <p:nvSpPr>
          <p:cNvPr id="3454" name="object 4">
            <a:extLst>
              <a:ext uri="{FF2B5EF4-FFF2-40B4-BE49-F238E27FC236}">
                <a16:creationId xmlns:a16="http://schemas.microsoft.com/office/drawing/2014/main" id="{719F0C95-9F13-237B-F6F6-FD4D2AF9CAAF}"/>
              </a:ext>
            </a:extLst>
          </p:cNvPr>
          <p:cNvSpPr txBox="1"/>
          <p:nvPr/>
        </p:nvSpPr>
        <p:spPr>
          <a:xfrm>
            <a:off x="5103829" y="6686844"/>
            <a:ext cx="1122355" cy="1615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FF0000"/>
                </a:solidFill>
              </a:rPr>
              <a:t>≫製品横持輸送≫</a:t>
            </a:r>
            <a:endParaRPr sz="1050" dirty="0">
              <a:solidFill>
                <a:srgbClr val="FF0000"/>
              </a:solidFill>
            </a:endParaRPr>
          </a:p>
        </p:txBody>
      </p:sp>
      <p:sp>
        <p:nvSpPr>
          <p:cNvPr id="3455" name="object 4">
            <a:extLst>
              <a:ext uri="{FF2B5EF4-FFF2-40B4-BE49-F238E27FC236}">
                <a16:creationId xmlns:a16="http://schemas.microsoft.com/office/drawing/2014/main" id="{8E6EC867-9F7B-1EDD-8D15-7EFC24241355}"/>
              </a:ext>
            </a:extLst>
          </p:cNvPr>
          <p:cNvSpPr txBox="1"/>
          <p:nvPr/>
        </p:nvSpPr>
        <p:spPr>
          <a:xfrm>
            <a:off x="7129041" y="6686844"/>
            <a:ext cx="1122355" cy="161583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FF0000"/>
                </a:solidFill>
              </a:rPr>
              <a:t>≫製品納品輸送≫</a:t>
            </a:r>
            <a:endParaRPr sz="1050" dirty="0">
              <a:solidFill>
                <a:srgbClr val="FF0000"/>
              </a:solidFill>
            </a:endParaRPr>
          </a:p>
        </p:txBody>
      </p:sp>
      <p:grpSp>
        <p:nvGrpSpPr>
          <p:cNvPr id="3456" name="グループ化 3455">
            <a:extLst>
              <a:ext uri="{FF2B5EF4-FFF2-40B4-BE49-F238E27FC236}">
                <a16:creationId xmlns:a16="http://schemas.microsoft.com/office/drawing/2014/main" id="{AD5E87FF-DD5A-7B9D-1BB4-9B2E04A987F8}"/>
              </a:ext>
            </a:extLst>
          </p:cNvPr>
          <p:cNvGrpSpPr/>
          <p:nvPr/>
        </p:nvGrpSpPr>
        <p:grpSpPr>
          <a:xfrm>
            <a:off x="1596000" y="7294173"/>
            <a:ext cx="928741" cy="718699"/>
            <a:chOff x="1726559" y="5609882"/>
            <a:chExt cx="928741" cy="718699"/>
          </a:xfrm>
        </p:grpSpPr>
        <p:sp>
          <p:nvSpPr>
            <p:cNvPr id="3457" name="object 4">
              <a:extLst>
                <a:ext uri="{FF2B5EF4-FFF2-40B4-BE49-F238E27FC236}">
                  <a16:creationId xmlns:a16="http://schemas.microsoft.com/office/drawing/2014/main" id="{4EBB4E23-0375-9293-5865-71C3FD8F6170}"/>
                </a:ext>
              </a:extLst>
            </p:cNvPr>
            <p:cNvSpPr txBox="1"/>
            <p:nvPr/>
          </p:nvSpPr>
          <p:spPr>
            <a:xfrm>
              <a:off x="1726560" y="6020804"/>
              <a:ext cx="928740" cy="307777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ローリー車・バルク輸送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液体・鉱物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原料①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原料②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3458" name="object 4">
              <a:extLst>
                <a:ext uri="{FF2B5EF4-FFF2-40B4-BE49-F238E27FC236}">
                  <a16:creationId xmlns:a16="http://schemas.microsoft.com/office/drawing/2014/main" id="{E2DD7870-B60B-2A88-4425-9117CDB71A49}"/>
                </a:ext>
              </a:extLst>
            </p:cNvPr>
            <p:cNvSpPr txBox="1"/>
            <p:nvPr/>
          </p:nvSpPr>
          <p:spPr>
            <a:xfrm>
              <a:off x="1726559" y="5609882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その他形態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sp>
          <p:nvSpPr>
            <p:cNvPr id="3459" name="正方形/長方形 3458">
              <a:extLst>
                <a:ext uri="{FF2B5EF4-FFF2-40B4-BE49-F238E27FC236}">
                  <a16:creationId xmlns:a16="http://schemas.microsoft.com/office/drawing/2014/main" id="{3CC1EAD9-4DD8-1911-3325-36337349D20B}"/>
                </a:ext>
              </a:extLst>
            </p:cNvPr>
            <p:cNvSpPr/>
            <p:nvPr/>
          </p:nvSpPr>
          <p:spPr>
            <a:xfrm>
              <a:off x="1809729" y="5686826"/>
              <a:ext cx="357353" cy="33079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 anchorCtr="0"/>
            <a:lstStyle/>
            <a:p>
              <a:pPr algn="ctr"/>
              <a:endParaRPr kumimoji="1" lang="en-US" altLang="ja-JP" sz="6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  <p:pic>
          <p:nvPicPr>
            <p:cNvPr id="3460" name="グラフィックス 3459" descr="水 単色塗りつぶし">
              <a:extLst>
                <a:ext uri="{FF2B5EF4-FFF2-40B4-BE49-F238E27FC236}">
                  <a16:creationId xmlns:a16="http://schemas.microsoft.com/office/drawing/2014/main" id="{5D37133E-6807-83E0-38D4-BB98B13F1AA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790925" y="5695168"/>
              <a:ext cx="187031" cy="187031"/>
            </a:xfrm>
            <a:prstGeom prst="rect">
              <a:avLst/>
            </a:prstGeom>
          </p:spPr>
        </p:pic>
        <p:pic>
          <p:nvPicPr>
            <p:cNvPr id="3461" name="グラフィックス 3460" descr="水晶 枠線">
              <a:extLst>
                <a:ext uri="{FF2B5EF4-FFF2-40B4-BE49-F238E27FC236}">
                  <a16:creationId xmlns:a16="http://schemas.microsoft.com/office/drawing/2014/main" id="{AB0A1E92-E176-2A43-4F98-492793B29AE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984145" y="5692810"/>
              <a:ext cx="187031" cy="187031"/>
            </a:xfrm>
            <a:prstGeom prst="rect">
              <a:avLst/>
            </a:prstGeom>
          </p:spPr>
        </p:pic>
        <p:pic>
          <p:nvPicPr>
            <p:cNvPr id="3462" name="グラフィックス 3461" descr="農作物 枠線">
              <a:extLst>
                <a:ext uri="{FF2B5EF4-FFF2-40B4-BE49-F238E27FC236}">
                  <a16:creationId xmlns:a16="http://schemas.microsoft.com/office/drawing/2014/main" id="{05653495-16EF-8FBD-92B3-2040E7331C8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908780" y="5836146"/>
              <a:ext cx="187031" cy="187031"/>
            </a:xfrm>
            <a:prstGeom prst="rect">
              <a:avLst/>
            </a:prstGeom>
          </p:spPr>
        </p:pic>
        <p:sp>
          <p:nvSpPr>
            <p:cNvPr id="3463" name="object 4">
              <a:extLst>
                <a:ext uri="{FF2B5EF4-FFF2-40B4-BE49-F238E27FC236}">
                  <a16:creationId xmlns:a16="http://schemas.microsoft.com/office/drawing/2014/main" id="{48AD621A-51C1-64BD-D490-96DB50E1EF4A}"/>
                </a:ext>
              </a:extLst>
            </p:cNvPr>
            <p:cNvSpPr txBox="1"/>
            <p:nvPr/>
          </p:nvSpPr>
          <p:spPr>
            <a:xfrm>
              <a:off x="2177288" y="5688434"/>
              <a:ext cx="187032" cy="92333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/>
              <a:r>
                <a:rPr lang="ja-JP" altLang="en-US" sz="3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  <a:endParaRPr lang="en-US" altLang="ja-JP" sz="3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/>
              <a:r>
                <a:rPr lang="ja-JP" altLang="en-US" sz="3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不適格品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grpSp>
        <p:nvGrpSpPr>
          <p:cNvPr id="3464" name="グループ化 3463">
            <a:extLst>
              <a:ext uri="{FF2B5EF4-FFF2-40B4-BE49-F238E27FC236}">
                <a16:creationId xmlns:a16="http://schemas.microsoft.com/office/drawing/2014/main" id="{1BC6EF20-2EBA-5404-8132-DB2B0D52E86F}"/>
              </a:ext>
            </a:extLst>
          </p:cNvPr>
          <p:cNvGrpSpPr/>
          <p:nvPr/>
        </p:nvGrpSpPr>
        <p:grpSpPr>
          <a:xfrm>
            <a:off x="3040127" y="7792970"/>
            <a:ext cx="781266" cy="718699"/>
            <a:chOff x="3040127" y="3342480"/>
            <a:chExt cx="781266" cy="718699"/>
          </a:xfrm>
        </p:grpSpPr>
        <p:cxnSp>
          <p:nvCxnSpPr>
            <p:cNvPr id="3465" name="直線矢印コネクタ 3464">
              <a:extLst>
                <a:ext uri="{FF2B5EF4-FFF2-40B4-BE49-F238E27FC236}">
                  <a16:creationId xmlns:a16="http://schemas.microsoft.com/office/drawing/2014/main" id="{02CB0DF1-1548-8D40-34C8-BDD4F60C1FA7}"/>
                </a:ext>
              </a:extLst>
            </p:cNvPr>
            <p:cNvCxnSpPr>
              <a:cxnSpLocks/>
            </p:cNvCxnSpPr>
            <p:nvPr/>
          </p:nvCxnSpPr>
          <p:spPr>
            <a:xfrm>
              <a:off x="3040127" y="3595897"/>
              <a:ext cx="576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66" name="グループ化 3465">
              <a:extLst>
                <a:ext uri="{FF2B5EF4-FFF2-40B4-BE49-F238E27FC236}">
                  <a16:creationId xmlns:a16="http://schemas.microsoft.com/office/drawing/2014/main" id="{6B7C67F1-7216-DF6B-F615-2755F42B14D5}"/>
                </a:ext>
              </a:extLst>
            </p:cNvPr>
            <p:cNvGrpSpPr/>
            <p:nvPr/>
          </p:nvGrpSpPr>
          <p:grpSpPr>
            <a:xfrm>
              <a:off x="3040127" y="3342480"/>
              <a:ext cx="781266" cy="718699"/>
              <a:chOff x="1726559" y="5609882"/>
              <a:chExt cx="781266" cy="718699"/>
            </a:xfrm>
          </p:grpSpPr>
          <p:sp>
            <p:nvSpPr>
              <p:cNvPr id="3467" name="object 4">
                <a:extLst>
                  <a:ext uri="{FF2B5EF4-FFF2-40B4-BE49-F238E27FC236}">
                    <a16:creationId xmlns:a16="http://schemas.microsoft.com/office/drawing/2014/main" id="{FB9C8122-5F4D-ADC7-3748-1764C0477A9D}"/>
                  </a:ext>
                </a:extLst>
              </p:cNvPr>
              <p:cNvSpPr txBox="1"/>
              <p:nvPr/>
            </p:nvSpPr>
            <p:spPr>
              <a:xfrm>
                <a:off x="1726560" y="6020804"/>
                <a:ext cx="781265" cy="307777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/>
              <a:p>
                <a:pPr defTabSz="914400">
                  <a:lnSpc>
                    <a:spcPts val="600"/>
                  </a:lnSpc>
                </a:pPr>
                <a:r>
                  <a:rPr lang="en-US" altLang="ja-JP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【</a:t>
                </a:r>
                <a:r>
                  <a:rPr lang="ja-JP" altLang="en-US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輸送形態</a:t>
                </a:r>
                <a:r>
                  <a:rPr lang="en-US" altLang="ja-JP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】</a:t>
                </a:r>
                <a:r>
                  <a:rPr lang="ja-JP" altLang="en-US" sz="500" b="1" kern="0" dirty="0">
                    <a:solidFill>
                      <a:srgbClr val="FF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パイプ・コンベア</a:t>
                </a:r>
                <a:endPara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endParaRPr>
              </a:p>
              <a:p>
                <a:pPr defTabSz="914400">
                  <a:lnSpc>
                    <a:spcPts val="600"/>
                  </a:lnSpc>
                </a:pPr>
                <a:r>
                  <a:rPr lang="en-US" altLang="ja-JP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【</a:t>
                </a:r>
                <a:r>
                  <a:rPr lang="ja-JP" altLang="en-US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荷姿</a:t>
                </a:r>
                <a:r>
                  <a:rPr lang="en-US" altLang="ja-JP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】</a:t>
                </a:r>
                <a:r>
                  <a:rPr lang="ja-JP" altLang="en-US" sz="500" b="1" kern="0" dirty="0">
                    <a:solidFill>
                      <a:srgbClr val="FF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液体・鉱物</a:t>
                </a:r>
              </a:p>
              <a:p>
                <a:pPr defTabSz="914400">
                  <a:lnSpc>
                    <a:spcPts val="600"/>
                  </a:lnSpc>
                </a:pPr>
                <a:r>
                  <a:rPr lang="en-US" altLang="ja-JP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【</a:t>
                </a:r>
                <a:r>
                  <a:rPr lang="ja-JP" altLang="en-US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貨物</a:t>
                </a:r>
                <a:r>
                  <a:rPr lang="en-US" altLang="ja-JP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】</a:t>
                </a:r>
                <a:r>
                  <a:rPr lang="ja-JP" altLang="en-US" sz="500" b="1" kern="0" dirty="0">
                    <a:solidFill>
                      <a:srgbClr val="FF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原料①</a:t>
                </a:r>
                <a:endPara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endParaRPr>
              </a:p>
              <a:p>
                <a:pPr defTabSz="914400">
                  <a:lnSpc>
                    <a:spcPts val="600"/>
                  </a:lnSpc>
                </a:pPr>
                <a:r>
                  <a:rPr lang="ja-JP" altLang="en-US" sz="500" b="1" kern="0" dirty="0">
                    <a:solidFill>
                      <a:srgbClr val="FF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　　　　 原料②</a:t>
                </a:r>
                <a:endPara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endParaRPr>
              </a:p>
            </p:txBody>
          </p:sp>
          <p:sp>
            <p:nvSpPr>
              <p:cNvPr id="3468" name="object 4">
                <a:extLst>
                  <a:ext uri="{FF2B5EF4-FFF2-40B4-BE49-F238E27FC236}">
                    <a16:creationId xmlns:a16="http://schemas.microsoft.com/office/drawing/2014/main" id="{EBBF0067-9A0E-F113-DC7F-856E3B328DC0}"/>
                  </a:ext>
                </a:extLst>
              </p:cNvPr>
              <p:cNvSpPr txBox="1"/>
              <p:nvPr/>
            </p:nvSpPr>
            <p:spPr>
              <a:xfrm>
                <a:off x="1726559" y="5609882"/>
                <a:ext cx="720000" cy="76944"/>
              </a:xfrm>
              <a:prstGeom prst="rect">
                <a:avLst/>
              </a:prstGeom>
            </p:spPr>
            <p:txBody>
              <a:bodyPr vert="horz" wrap="square" lIns="0" tIns="0" rIns="0" bIns="0" rtlCol="0" anchor="b">
                <a:spAutoFit/>
              </a:bodyPr>
              <a:lstStyle/>
              <a:p>
                <a:pPr defTabSz="914400">
                  <a:lnSpc>
                    <a:spcPts val="600"/>
                  </a:lnSpc>
                </a:pPr>
                <a:r>
                  <a:rPr lang="en-US" altLang="ja-JP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【</a:t>
                </a:r>
                <a:r>
                  <a:rPr lang="ja-JP" altLang="en-US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その他</a:t>
                </a:r>
                <a:r>
                  <a:rPr lang="ja-JP" altLang="en-US" sz="500" b="1" kern="0" dirty="0">
                    <a:solidFill>
                      <a:sysClr val="windowText" lastClr="000000"/>
                    </a:solidFill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形態</a:t>
                </a:r>
                <a:r>
                  <a:rPr lang="en-US" altLang="ja-JP" sz="5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】</a:t>
                </a:r>
              </a:p>
            </p:txBody>
          </p:sp>
          <p:sp>
            <p:nvSpPr>
              <p:cNvPr id="3469" name="正方形/長方形 3468">
                <a:extLst>
                  <a:ext uri="{FF2B5EF4-FFF2-40B4-BE49-F238E27FC236}">
                    <a16:creationId xmlns:a16="http://schemas.microsoft.com/office/drawing/2014/main" id="{3A1DBBF6-8D9C-4037-AE76-E31870603E05}"/>
                  </a:ext>
                </a:extLst>
              </p:cNvPr>
              <p:cNvSpPr/>
              <p:nvPr/>
            </p:nvSpPr>
            <p:spPr>
              <a:xfrm>
                <a:off x="1809729" y="5686826"/>
                <a:ext cx="357353" cy="330796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tIns="36000" rIns="36000" bIns="36000" rtlCol="0" anchor="ctr" anchorCtr="0"/>
              <a:lstStyle/>
              <a:p>
                <a:pPr algn="ctr"/>
                <a:endParaRPr kumimoji="1" lang="en-US" altLang="ja-JP" sz="60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</a:endParaRPr>
              </a:p>
            </p:txBody>
          </p:sp>
          <p:pic>
            <p:nvPicPr>
              <p:cNvPr id="3470" name="グラフィックス 3469" descr="水 単色塗りつぶし">
                <a:extLst>
                  <a:ext uri="{FF2B5EF4-FFF2-40B4-BE49-F238E27FC236}">
                    <a16:creationId xmlns:a16="http://schemas.microsoft.com/office/drawing/2014/main" id="{7D6C6AFE-4E49-5A6D-8D20-D8695102FBC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1790925" y="5695168"/>
                <a:ext cx="187031" cy="187031"/>
              </a:xfrm>
              <a:prstGeom prst="rect">
                <a:avLst/>
              </a:prstGeom>
            </p:spPr>
          </p:pic>
          <p:pic>
            <p:nvPicPr>
              <p:cNvPr id="3471" name="グラフィックス 3470" descr="水晶 枠線">
                <a:extLst>
                  <a:ext uri="{FF2B5EF4-FFF2-40B4-BE49-F238E27FC236}">
                    <a16:creationId xmlns:a16="http://schemas.microsoft.com/office/drawing/2014/main" id="{2814A123-A4F8-A117-82EF-2B0F5685F0A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1984145" y="5692810"/>
                <a:ext cx="187031" cy="187031"/>
              </a:xfrm>
              <a:prstGeom prst="rect">
                <a:avLst/>
              </a:prstGeom>
            </p:spPr>
          </p:pic>
          <p:pic>
            <p:nvPicPr>
              <p:cNvPr id="3472" name="グラフィックス 3471" descr="農作物 枠線">
                <a:extLst>
                  <a:ext uri="{FF2B5EF4-FFF2-40B4-BE49-F238E27FC236}">
                    <a16:creationId xmlns:a16="http://schemas.microsoft.com/office/drawing/2014/main" id="{7D86C8D0-A505-68EE-DD8B-7BA5C9B444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908780" y="5836146"/>
                <a:ext cx="187031" cy="187031"/>
              </a:xfrm>
              <a:prstGeom prst="rect">
                <a:avLst/>
              </a:prstGeom>
            </p:spPr>
          </p:pic>
          <p:sp>
            <p:nvSpPr>
              <p:cNvPr id="3473" name="object 4">
                <a:extLst>
                  <a:ext uri="{FF2B5EF4-FFF2-40B4-BE49-F238E27FC236}">
                    <a16:creationId xmlns:a16="http://schemas.microsoft.com/office/drawing/2014/main" id="{7F3182D6-E7BA-4CA9-B3B4-EA7D10F7B67D}"/>
                  </a:ext>
                </a:extLst>
              </p:cNvPr>
              <p:cNvSpPr txBox="1"/>
              <p:nvPr/>
            </p:nvSpPr>
            <p:spPr>
              <a:xfrm>
                <a:off x="2177288" y="5688434"/>
                <a:ext cx="187032" cy="92333"/>
              </a:xfrm>
              <a:prstGeom prst="rect">
                <a:avLst/>
              </a:prstGeom>
            </p:spPr>
            <p:txBody>
              <a:bodyPr vert="horz" wrap="square" lIns="0" tIns="0" rIns="0" bIns="0" rtlCol="0" anchor="b">
                <a:spAutoFit/>
              </a:bodyPr>
              <a:lstStyle/>
              <a:p>
                <a:pPr defTabSz="914400"/>
                <a:r>
                  <a:rPr lang="ja-JP" altLang="en-US" sz="3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パレタイズ</a:t>
                </a:r>
                <a:endParaRPr lang="en-US" altLang="ja-JP" sz="3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endParaRPr>
              </a:p>
              <a:p>
                <a:pPr defTabSz="914400"/>
                <a:r>
                  <a:rPr lang="ja-JP" altLang="en-US" sz="300" b="1" kern="0" dirty="0">
                    <a:effectLst>
                      <a:glow rad="88900">
                        <a:schemeClr val="bg1"/>
                      </a:glow>
                    </a:effectLst>
                    <a:latin typeface="Meiryo UI" panose="020B0604030504040204" pitchFamily="50" charset="-128"/>
                    <a:ea typeface="Meiryo UI" panose="020B0604030504040204" pitchFamily="50" charset="-128"/>
                    <a:cs typeface="Meiryo UI"/>
                  </a:rPr>
                  <a:t>不適格品</a:t>
                </a:r>
                <a:endPara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endParaRPr>
              </a:p>
            </p:txBody>
          </p:sp>
        </p:grpSp>
      </p:grpSp>
      <p:sp>
        <p:nvSpPr>
          <p:cNvPr id="3604" name="フリーフォーム: 図形 3603">
            <a:extLst>
              <a:ext uri="{FF2B5EF4-FFF2-40B4-BE49-F238E27FC236}">
                <a16:creationId xmlns:a16="http://schemas.microsoft.com/office/drawing/2014/main" id="{AA7EB2A4-18DE-BC12-0A33-185191B397FB}"/>
              </a:ext>
            </a:extLst>
          </p:cNvPr>
          <p:cNvSpPr/>
          <p:nvPr/>
        </p:nvSpPr>
        <p:spPr>
          <a:xfrm>
            <a:off x="4046837" y="7285490"/>
            <a:ext cx="4221825" cy="701040"/>
          </a:xfrm>
          <a:custGeom>
            <a:avLst/>
            <a:gdLst>
              <a:gd name="connsiteX0" fmla="*/ 0 w 4168140"/>
              <a:gd name="connsiteY0" fmla="*/ 701040 h 701040"/>
              <a:gd name="connsiteX1" fmla="*/ 3177540 w 4168140"/>
              <a:gd name="connsiteY1" fmla="*/ 701040 h 701040"/>
              <a:gd name="connsiteX2" fmla="*/ 3177540 w 4168140"/>
              <a:gd name="connsiteY2" fmla="*/ 0 h 701040"/>
              <a:gd name="connsiteX3" fmla="*/ 4168140 w 4168140"/>
              <a:gd name="connsiteY3" fmla="*/ 0 h 70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68140" h="701040">
                <a:moveTo>
                  <a:pt x="0" y="701040"/>
                </a:moveTo>
                <a:lnTo>
                  <a:pt x="3177540" y="701040"/>
                </a:lnTo>
                <a:lnTo>
                  <a:pt x="3177540" y="0"/>
                </a:lnTo>
                <a:lnTo>
                  <a:pt x="4168140" y="0"/>
                </a:lnTo>
              </a:path>
            </a:pathLst>
          </a:cu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53" name="コネクタ: カギ線 2952">
            <a:extLst>
              <a:ext uri="{FF2B5EF4-FFF2-40B4-BE49-F238E27FC236}">
                <a16:creationId xmlns:a16="http://schemas.microsoft.com/office/drawing/2014/main" id="{03B71442-E58D-4146-3F25-729687FE9615}"/>
              </a:ext>
            </a:extLst>
          </p:cNvPr>
          <p:cNvCxnSpPr>
            <a:cxnSpLocks/>
            <a:stCxn id="2880" idx="3"/>
            <a:endCxn id="3371" idx="2"/>
          </p:cNvCxnSpPr>
          <p:nvPr/>
        </p:nvCxnSpPr>
        <p:spPr>
          <a:xfrm flipV="1">
            <a:off x="1615559" y="9410875"/>
            <a:ext cx="2206685" cy="800348"/>
          </a:xfrm>
          <a:prstGeom prst="bentConnector2">
            <a:avLst/>
          </a:prstGeom>
          <a:ln w="19050">
            <a:solidFill>
              <a:srgbClr val="0000FF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90" name="フリーフォーム: 図形 3789">
            <a:extLst>
              <a:ext uri="{FF2B5EF4-FFF2-40B4-BE49-F238E27FC236}">
                <a16:creationId xmlns:a16="http://schemas.microsoft.com/office/drawing/2014/main" id="{C065EFA1-7882-2212-3041-3EE9018EE518}"/>
              </a:ext>
            </a:extLst>
          </p:cNvPr>
          <p:cNvSpPr/>
          <p:nvPr/>
        </p:nvSpPr>
        <p:spPr>
          <a:xfrm>
            <a:off x="7035800" y="7564890"/>
            <a:ext cx="1232862" cy="1463040"/>
          </a:xfrm>
          <a:custGeom>
            <a:avLst/>
            <a:gdLst>
              <a:gd name="connsiteX0" fmla="*/ 0 w 1178560"/>
              <a:gd name="connsiteY0" fmla="*/ 1463040 h 1463040"/>
              <a:gd name="connsiteX1" fmla="*/ 0 w 1178560"/>
              <a:gd name="connsiteY1" fmla="*/ 995680 h 1463040"/>
              <a:gd name="connsiteX2" fmla="*/ 929640 w 1178560"/>
              <a:gd name="connsiteY2" fmla="*/ 995680 h 1463040"/>
              <a:gd name="connsiteX3" fmla="*/ 929640 w 1178560"/>
              <a:gd name="connsiteY3" fmla="*/ 0 h 1463040"/>
              <a:gd name="connsiteX4" fmla="*/ 1178560 w 1178560"/>
              <a:gd name="connsiteY4" fmla="*/ 0 h 1463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78560" h="1463040">
                <a:moveTo>
                  <a:pt x="0" y="1463040"/>
                </a:moveTo>
                <a:lnTo>
                  <a:pt x="0" y="995680"/>
                </a:lnTo>
                <a:lnTo>
                  <a:pt x="929640" y="995680"/>
                </a:lnTo>
                <a:lnTo>
                  <a:pt x="929640" y="0"/>
                </a:lnTo>
                <a:lnTo>
                  <a:pt x="1178560" y="0"/>
                </a:lnTo>
              </a:path>
            </a:pathLst>
          </a:custGeom>
          <a:ln w="19050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grpSp>
        <p:nvGrpSpPr>
          <p:cNvPr id="3819" name="グループ化 3818">
            <a:extLst>
              <a:ext uri="{FF2B5EF4-FFF2-40B4-BE49-F238E27FC236}">
                <a16:creationId xmlns:a16="http://schemas.microsoft.com/office/drawing/2014/main" id="{17E1BC5D-CA93-59A3-C125-4878FE1513EB}"/>
              </a:ext>
            </a:extLst>
          </p:cNvPr>
          <p:cNvGrpSpPr/>
          <p:nvPr/>
        </p:nvGrpSpPr>
        <p:grpSpPr>
          <a:xfrm>
            <a:off x="5165256" y="2580318"/>
            <a:ext cx="1009990" cy="593924"/>
            <a:chOff x="5165256" y="2580318"/>
            <a:chExt cx="1009990" cy="593924"/>
          </a:xfrm>
        </p:grpSpPr>
        <p:sp>
          <p:nvSpPr>
            <p:cNvPr id="3791" name="四角形: 角を丸くする 3790">
              <a:extLst>
                <a:ext uri="{FF2B5EF4-FFF2-40B4-BE49-F238E27FC236}">
                  <a16:creationId xmlns:a16="http://schemas.microsoft.com/office/drawing/2014/main" id="{A6BB1CDE-1079-9784-73FE-848274505885}"/>
                </a:ext>
              </a:extLst>
            </p:cNvPr>
            <p:cNvSpPr/>
            <p:nvPr/>
          </p:nvSpPr>
          <p:spPr>
            <a:xfrm>
              <a:off x="5165256" y="2580318"/>
              <a:ext cx="1009990" cy="46426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ctr" anchorCtr="0"/>
            <a:lstStyle/>
            <a:p>
              <a:pPr marL="12700" defTabSz="914400">
                <a:spcBef>
                  <a:spcPts val="100"/>
                </a:spcBef>
              </a:pPr>
              <a:r>
                <a:rPr lang="ja-JP" altLang="en-US" sz="700" b="1" kern="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［貨物情報］</a:t>
              </a:r>
              <a:endParaRPr lang="en-US" altLang="ja-JP" sz="700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marL="72000" indent="-72000" defTabSz="914400">
                <a:buFont typeface="Wingdings" panose="05000000000000000000" pitchFamily="2" charset="2"/>
                <a:buChar char="l"/>
              </a:pP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約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1,000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ケース／日</a:t>
              </a:r>
              <a:endParaRPr lang="en-US" altLang="ja-JP" sz="600" b="1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/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└パレットあたり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10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ケース積載</a:t>
              </a:r>
              <a:endParaRPr lang="en-US" altLang="ja-JP" sz="600" b="1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/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└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3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～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4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便／日</a:t>
              </a:r>
              <a:endParaRPr lang="en-US" altLang="ja-JP" sz="600" b="1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cxnSp>
          <p:nvCxnSpPr>
            <p:cNvPr id="3793" name="直線矢印コネクタ 3792">
              <a:extLst>
                <a:ext uri="{FF2B5EF4-FFF2-40B4-BE49-F238E27FC236}">
                  <a16:creationId xmlns:a16="http://schemas.microsoft.com/office/drawing/2014/main" id="{34050742-8A27-AE01-53A3-45ED52589A46}"/>
                </a:ext>
              </a:extLst>
            </p:cNvPr>
            <p:cNvCxnSpPr>
              <a:cxnSpLocks/>
              <a:stCxn id="3791" idx="2"/>
            </p:cNvCxnSpPr>
            <p:nvPr/>
          </p:nvCxnSpPr>
          <p:spPr>
            <a:xfrm>
              <a:off x="5670251" y="3044579"/>
              <a:ext cx="0" cy="129663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818" name="グループ化 3817">
            <a:extLst>
              <a:ext uri="{FF2B5EF4-FFF2-40B4-BE49-F238E27FC236}">
                <a16:creationId xmlns:a16="http://schemas.microsoft.com/office/drawing/2014/main" id="{08FC4C03-EA0E-C1F0-525E-B51569F4A772}"/>
              </a:ext>
            </a:extLst>
          </p:cNvPr>
          <p:cNvGrpSpPr/>
          <p:nvPr/>
        </p:nvGrpSpPr>
        <p:grpSpPr>
          <a:xfrm>
            <a:off x="5165256" y="4964234"/>
            <a:ext cx="1009990" cy="580859"/>
            <a:chOff x="5165256" y="4964234"/>
            <a:chExt cx="1009990" cy="580859"/>
          </a:xfrm>
        </p:grpSpPr>
        <p:sp>
          <p:nvSpPr>
            <p:cNvPr id="3813" name="四角形: 角を丸くする 3812">
              <a:extLst>
                <a:ext uri="{FF2B5EF4-FFF2-40B4-BE49-F238E27FC236}">
                  <a16:creationId xmlns:a16="http://schemas.microsoft.com/office/drawing/2014/main" id="{62BD15ED-1C18-3BB5-5577-85B08A0E86F6}"/>
                </a:ext>
              </a:extLst>
            </p:cNvPr>
            <p:cNvSpPr/>
            <p:nvPr/>
          </p:nvSpPr>
          <p:spPr>
            <a:xfrm>
              <a:off x="5165256" y="5080832"/>
              <a:ext cx="1009990" cy="464261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ctr" anchorCtr="0"/>
            <a:lstStyle/>
            <a:p>
              <a:pPr marL="12700" defTabSz="914400">
                <a:spcBef>
                  <a:spcPts val="100"/>
                </a:spcBef>
              </a:pPr>
              <a:r>
                <a:rPr lang="ja-JP" altLang="en-US" sz="700" b="1" kern="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［貨物情報］</a:t>
              </a:r>
              <a:endParaRPr lang="en-US" altLang="ja-JP" sz="700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marL="72000" indent="-72000" defTabSz="914400">
                <a:buFont typeface="Wingdings" panose="05000000000000000000" pitchFamily="2" charset="2"/>
                <a:buChar char="l"/>
              </a:pP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約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1,000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ケース／日</a:t>
              </a:r>
              <a:endParaRPr lang="en-US" altLang="ja-JP" sz="600" b="1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/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└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7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～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8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便／日</a:t>
              </a:r>
              <a:endParaRPr lang="en-US" altLang="ja-JP" sz="600" b="1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cxnSp>
          <p:nvCxnSpPr>
            <p:cNvPr id="3814" name="直線矢印コネクタ 3813">
              <a:extLst>
                <a:ext uri="{FF2B5EF4-FFF2-40B4-BE49-F238E27FC236}">
                  <a16:creationId xmlns:a16="http://schemas.microsoft.com/office/drawing/2014/main" id="{4EA17572-EB24-B229-084F-9BC6F448B78E}"/>
                </a:ext>
              </a:extLst>
            </p:cNvPr>
            <p:cNvCxnSpPr>
              <a:cxnSpLocks/>
              <a:stCxn id="3813" idx="0"/>
            </p:cNvCxnSpPr>
            <p:nvPr/>
          </p:nvCxnSpPr>
          <p:spPr>
            <a:xfrm flipV="1">
              <a:off x="5670251" y="4964234"/>
              <a:ext cx="0" cy="116598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820" name="グループ化 3819">
            <a:extLst>
              <a:ext uri="{FF2B5EF4-FFF2-40B4-BE49-F238E27FC236}">
                <a16:creationId xmlns:a16="http://schemas.microsoft.com/office/drawing/2014/main" id="{049D8D25-9B40-A8A5-9252-ECD59349D56F}"/>
              </a:ext>
            </a:extLst>
          </p:cNvPr>
          <p:cNvGrpSpPr/>
          <p:nvPr/>
        </p:nvGrpSpPr>
        <p:grpSpPr>
          <a:xfrm>
            <a:off x="4983847" y="9348518"/>
            <a:ext cx="1209673" cy="646508"/>
            <a:chOff x="5093081" y="4964234"/>
            <a:chExt cx="1209673" cy="646508"/>
          </a:xfrm>
        </p:grpSpPr>
        <p:sp>
          <p:nvSpPr>
            <p:cNvPr id="3821" name="四角形: 角を丸くする 3820">
              <a:extLst>
                <a:ext uri="{FF2B5EF4-FFF2-40B4-BE49-F238E27FC236}">
                  <a16:creationId xmlns:a16="http://schemas.microsoft.com/office/drawing/2014/main" id="{3973830A-E173-B0FA-0FD8-9F6E5140DD20}"/>
                </a:ext>
              </a:extLst>
            </p:cNvPr>
            <p:cNvSpPr/>
            <p:nvPr/>
          </p:nvSpPr>
          <p:spPr>
            <a:xfrm>
              <a:off x="5093081" y="5080832"/>
              <a:ext cx="1209673" cy="529910"/>
            </a:xfrm>
            <a:prstGeom prst="roundRect">
              <a:avLst>
                <a:gd name="adj" fmla="val 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" tIns="14400" rIns="14400" bIns="14400" rtlCol="0" anchor="ctr" anchorCtr="0"/>
            <a:lstStyle/>
            <a:p>
              <a:pPr marL="12700" defTabSz="914400">
                <a:spcBef>
                  <a:spcPts val="100"/>
                </a:spcBef>
              </a:pPr>
              <a:r>
                <a:rPr lang="ja-JP" altLang="en-US" sz="700" b="1" kern="0" dirty="0">
                  <a:solidFill>
                    <a:schemeClr val="tx1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［貨物情報］</a:t>
              </a:r>
              <a:endParaRPr lang="en-US" altLang="ja-JP" sz="700" b="1" kern="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marL="72000" indent="-72000" defTabSz="914400">
                <a:buFont typeface="Wingdings" panose="05000000000000000000" pitchFamily="2" charset="2"/>
                <a:buChar char="l"/>
              </a:pP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約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1,000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ケース／日</a:t>
              </a:r>
              <a:endParaRPr lang="en-US" altLang="ja-JP" sz="600" b="1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/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└パレットあたり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10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ケース積載を想定</a:t>
              </a:r>
              <a:endParaRPr lang="en-US" altLang="ja-JP" sz="600" b="1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/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└約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100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パレット使用</a:t>
              </a:r>
              <a:endParaRPr lang="en-US" altLang="ja-JP" sz="600" b="1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/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└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3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～</a:t>
              </a:r>
              <a:r>
                <a:rPr lang="en-US" altLang="ja-JP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4</a:t>
              </a:r>
              <a:r>
                <a:rPr lang="ja-JP" altLang="en-US" sz="600" b="1" kern="0" dirty="0">
                  <a:solidFill>
                    <a:srgbClr val="FF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便／日を想定</a:t>
              </a:r>
              <a:endParaRPr lang="en-US" altLang="ja-JP" sz="600" b="1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cxnSp>
          <p:nvCxnSpPr>
            <p:cNvPr id="3822" name="直線矢印コネクタ 3821">
              <a:extLst>
                <a:ext uri="{FF2B5EF4-FFF2-40B4-BE49-F238E27FC236}">
                  <a16:creationId xmlns:a16="http://schemas.microsoft.com/office/drawing/2014/main" id="{B93E7A4A-F667-2CB7-D1DE-0DCC169F05E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97917" y="4964234"/>
              <a:ext cx="0" cy="116598"/>
            </a:xfrm>
            <a:prstGeom prst="straightConnector1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3" name="object 4">
            <a:extLst>
              <a:ext uri="{FF2B5EF4-FFF2-40B4-BE49-F238E27FC236}">
                <a16:creationId xmlns:a16="http://schemas.microsoft.com/office/drawing/2014/main" id="{EFDD4469-0183-E4BE-7E6C-A7E583224790}"/>
              </a:ext>
            </a:extLst>
          </p:cNvPr>
          <p:cNvSpPr txBox="1"/>
          <p:nvPr/>
        </p:nvSpPr>
        <p:spPr>
          <a:xfrm>
            <a:off x="0" y="281198"/>
            <a:ext cx="3025302" cy="318924"/>
          </a:xfrm>
          <a:prstGeom prst="rect">
            <a:avLst/>
          </a:prstGeom>
        </p:spPr>
        <p:txBody>
          <a:bodyPr vert="horz" wrap="square" lIns="36000" tIns="36000" rIns="36000" bIns="3600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lang="en-US" altLang="ja-JP" sz="1600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【</a:t>
            </a:r>
            <a:r>
              <a:rPr lang="ja-JP" altLang="en-US" sz="1600" b="1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概要</a:t>
            </a:r>
            <a:r>
              <a:rPr lang="en-US" altLang="ja-JP" sz="1600" b="1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】</a:t>
            </a:r>
            <a:endParaRPr sz="1600" b="1" kern="0" dirty="0"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ACC0F97D-D827-7472-08E0-C9D51792E4FC}"/>
              </a:ext>
            </a:extLst>
          </p:cNvPr>
          <p:cNvSpPr/>
          <p:nvPr/>
        </p:nvSpPr>
        <p:spPr>
          <a:xfrm>
            <a:off x="3883152" y="7479792"/>
            <a:ext cx="4437888" cy="1933670"/>
          </a:xfrm>
          <a:custGeom>
            <a:avLst/>
            <a:gdLst>
              <a:gd name="connsiteX0" fmla="*/ 24384 w 4437888"/>
              <a:gd name="connsiteY0" fmla="*/ 1024128 h 1859280"/>
              <a:gd name="connsiteX1" fmla="*/ 3773424 w 4437888"/>
              <a:gd name="connsiteY1" fmla="*/ 1024128 h 1859280"/>
              <a:gd name="connsiteX2" fmla="*/ 3773424 w 4437888"/>
              <a:gd name="connsiteY2" fmla="*/ 0 h 1859280"/>
              <a:gd name="connsiteX3" fmla="*/ 4437888 w 4437888"/>
              <a:gd name="connsiteY3" fmla="*/ 0 h 1859280"/>
              <a:gd name="connsiteX4" fmla="*/ 4437888 w 4437888"/>
              <a:gd name="connsiteY4" fmla="*/ 1859280 h 1859280"/>
              <a:gd name="connsiteX5" fmla="*/ 0 w 4437888"/>
              <a:gd name="connsiteY5" fmla="*/ 1859280 h 1859280"/>
              <a:gd name="connsiteX6" fmla="*/ 24384 w 4437888"/>
              <a:gd name="connsiteY6" fmla="*/ 1024128 h 1859280"/>
              <a:gd name="connsiteX0" fmla="*/ 0 w 4443984"/>
              <a:gd name="connsiteY0" fmla="*/ 1024128 h 1859280"/>
              <a:gd name="connsiteX1" fmla="*/ 3779520 w 4443984"/>
              <a:gd name="connsiteY1" fmla="*/ 1024128 h 1859280"/>
              <a:gd name="connsiteX2" fmla="*/ 3779520 w 4443984"/>
              <a:gd name="connsiteY2" fmla="*/ 0 h 1859280"/>
              <a:gd name="connsiteX3" fmla="*/ 4443984 w 4443984"/>
              <a:gd name="connsiteY3" fmla="*/ 0 h 1859280"/>
              <a:gd name="connsiteX4" fmla="*/ 4443984 w 4443984"/>
              <a:gd name="connsiteY4" fmla="*/ 1859280 h 1859280"/>
              <a:gd name="connsiteX5" fmla="*/ 6096 w 4443984"/>
              <a:gd name="connsiteY5" fmla="*/ 1859280 h 1859280"/>
              <a:gd name="connsiteX6" fmla="*/ 0 w 4443984"/>
              <a:gd name="connsiteY6" fmla="*/ 1024128 h 1859280"/>
              <a:gd name="connsiteX0" fmla="*/ 0 w 4443984"/>
              <a:gd name="connsiteY0" fmla="*/ 1024128 h 1859280"/>
              <a:gd name="connsiteX1" fmla="*/ 3775710 w 4443984"/>
              <a:gd name="connsiteY1" fmla="*/ 983831 h 1859280"/>
              <a:gd name="connsiteX2" fmla="*/ 3779520 w 4443984"/>
              <a:gd name="connsiteY2" fmla="*/ 0 h 1859280"/>
              <a:gd name="connsiteX3" fmla="*/ 4443984 w 4443984"/>
              <a:gd name="connsiteY3" fmla="*/ 0 h 1859280"/>
              <a:gd name="connsiteX4" fmla="*/ 4443984 w 4443984"/>
              <a:gd name="connsiteY4" fmla="*/ 1859280 h 1859280"/>
              <a:gd name="connsiteX5" fmla="*/ 6096 w 4443984"/>
              <a:gd name="connsiteY5" fmla="*/ 1859280 h 1859280"/>
              <a:gd name="connsiteX6" fmla="*/ 0 w 4443984"/>
              <a:gd name="connsiteY6" fmla="*/ 1024128 h 1859280"/>
              <a:gd name="connsiteX0" fmla="*/ 1524 w 4437888"/>
              <a:gd name="connsiteY0" fmla="*/ 972841 h 1859280"/>
              <a:gd name="connsiteX1" fmla="*/ 3769614 w 4437888"/>
              <a:gd name="connsiteY1" fmla="*/ 983831 h 1859280"/>
              <a:gd name="connsiteX2" fmla="*/ 3773424 w 4437888"/>
              <a:gd name="connsiteY2" fmla="*/ 0 h 1859280"/>
              <a:gd name="connsiteX3" fmla="*/ 4437888 w 4437888"/>
              <a:gd name="connsiteY3" fmla="*/ 0 h 1859280"/>
              <a:gd name="connsiteX4" fmla="*/ 4437888 w 4437888"/>
              <a:gd name="connsiteY4" fmla="*/ 1859280 h 1859280"/>
              <a:gd name="connsiteX5" fmla="*/ 0 w 4437888"/>
              <a:gd name="connsiteY5" fmla="*/ 1859280 h 1859280"/>
              <a:gd name="connsiteX6" fmla="*/ 1524 w 4437888"/>
              <a:gd name="connsiteY6" fmla="*/ 972841 h 1859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37888" h="1859280">
                <a:moveTo>
                  <a:pt x="1524" y="972841"/>
                </a:moveTo>
                <a:lnTo>
                  <a:pt x="3769614" y="983831"/>
                </a:lnTo>
                <a:lnTo>
                  <a:pt x="3773424" y="0"/>
                </a:lnTo>
                <a:lnTo>
                  <a:pt x="4437888" y="0"/>
                </a:lnTo>
                <a:lnTo>
                  <a:pt x="4437888" y="1859280"/>
                </a:lnTo>
                <a:lnTo>
                  <a:pt x="0" y="1859280"/>
                </a:lnTo>
                <a:lnTo>
                  <a:pt x="1524" y="972841"/>
                </a:lnTo>
                <a:close/>
              </a:path>
            </a:pathLst>
          </a:custGeom>
          <a:noFill/>
          <a:ln w="28575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452" name="object 4">
            <a:extLst>
              <a:ext uri="{FF2B5EF4-FFF2-40B4-BE49-F238E27FC236}">
                <a16:creationId xmlns:a16="http://schemas.microsoft.com/office/drawing/2014/main" id="{E87D4EB4-A307-2F89-CE9D-D8E92781E2F6}"/>
              </a:ext>
            </a:extLst>
          </p:cNvPr>
          <p:cNvSpPr txBox="1"/>
          <p:nvPr/>
        </p:nvSpPr>
        <p:spPr>
          <a:xfrm>
            <a:off x="6399895" y="9061088"/>
            <a:ext cx="556598" cy="48474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00B050"/>
                </a:solidFill>
                <a:effectLst>
                  <a:glow rad="88900">
                    <a:schemeClr val="bg1"/>
                  </a:glow>
                </a:effectLst>
              </a:rPr>
              <a:t>バラおろし</a:t>
            </a:r>
            <a:endParaRPr lang="en-US" altLang="ja-JP" sz="1050" dirty="0">
              <a:solidFill>
                <a:srgbClr val="00B050"/>
              </a:solidFill>
              <a:effectLst>
                <a:glow rad="88900">
                  <a:schemeClr val="bg1"/>
                </a:glow>
              </a:effectLst>
            </a:endParaRPr>
          </a:p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00B050"/>
                </a:solidFill>
                <a:effectLst>
                  <a:glow rad="88900">
                    <a:schemeClr val="bg1"/>
                  </a:glow>
                </a:effectLst>
              </a:rPr>
              <a:t>バラ積み</a:t>
            </a:r>
            <a:endParaRPr lang="en-US" altLang="ja-JP" sz="1050" dirty="0">
              <a:solidFill>
                <a:srgbClr val="00B050"/>
              </a:solidFill>
              <a:effectLst>
                <a:glow rad="88900">
                  <a:schemeClr val="bg1"/>
                </a:glow>
              </a:effectLst>
            </a:endParaRPr>
          </a:p>
          <a:p>
            <a:pPr algn="ctr">
              <a:lnSpc>
                <a:spcPct val="100000"/>
              </a:lnSpc>
            </a:pPr>
            <a:r>
              <a:rPr lang="ja-JP" altLang="en-US" sz="1050" dirty="0">
                <a:solidFill>
                  <a:srgbClr val="00B050"/>
                </a:solidFill>
                <a:effectLst>
                  <a:glow rad="88900">
                    <a:schemeClr val="bg1"/>
                  </a:glow>
                </a:effectLst>
              </a:rPr>
              <a:t>作業なし</a:t>
            </a:r>
            <a:endParaRPr lang="en-US" altLang="ja-JP" sz="1050" dirty="0">
              <a:solidFill>
                <a:srgbClr val="00B050"/>
              </a:solidFill>
              <a:effectLst>
                <a:glow rad="88900">
                  <a:schemeClr val="bg1"/>
                </a:glow>
              </a:effectLst>
            </a:endParaRPr>
          </a:p>
        </p:txBody>
      </p:sp>
      <p:sp>
        <p:nvSpPr>
          <p:cNvPr id="6" name="object 4">
            <a:extLst>
              <a:ext uri="{FF2B5EF4-FFF2-40B4-BE49-F238E27FC236}">
                <a16:creationId xmlns:a16="http://schemas.microsoft.com/office/drawing/2014/main" id="{94B30CDD-36F4-0F04-15D4-BD8EB2D0118C}"/>
              </a:ext>
            </a:extLst>
          </p:cNvPr>
          <p:cNvSpPr txBox="1"/>
          <p:nvPr/>
        </p:nvSpPr>
        <p:spPr>
          <a:xfrm>
            <a:off x="3877760" y="8326995"/>
            <a:ext cx="2361362" cy="153888"/>
          </a:xfrm>
          <a:prstGeom prst="rect">
            <a:avLst/>
          </a:prstGeom>
        </p:spPr>
        <p:txBody>
          <a:bodyPr vert="horz" wrap="square" lIns="0" tIns="0" rIns="0" bIns="0" rtlCol="0" anchor="b">
            <a:spAutoFit/>
          </a:bodyPr>
          <a:lstStyle/>
          <a:p>
            <a:pPr algn="ctr" defTabSz="914400"/>
            <a:r>
              <a:rPr lang="ja-JP" altLang="en-US" sz="1000" b="1" kern="0" dirty="0">
                <a:solidFill>
                  <a:srgbClr val="00B05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事業実施範囲（一貫パレチゼーション実施）</a:t>
            </a:r>
            <a:endParaRPr lang="en-US" altLang="ja-JP" sz="1000" b="1" kern="0" dirty="0">
              <a:solidFill>
                <a:srgbClr val="00B050"/>
              </a:solidFill>
              <a:effectLst>
                <a:glow rad="88900">
                  <a:schemeClr val="bg1"/>
                </a:glow>
              </a:effectLst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</p:txBody>
      </p:sp>
      <p:sp>
        <p:nvSpPr>
          <p:cNvPr id="7" name="object 4">
            <a:extLst>
              <a:ext uri="{FF2B5EF4-FFF2-40B4-BE49-F238E27FC236}">
                <a16:creationId xmlns:a16="http://schemas.microsoft.com/office/drawing/2014/main" id="{2114F49C-E2A7-136A-98A1-E52C5C6F6789}"/>
              </a:ext>
            </a:extLst>
          </p:cNvPr>
          <p:cNvSpPr txBox="1"/>
          <p:nvPr/>
        </p:nvSpPr>
        <p:spPr>
          <a:xfrm>
            <a:off x="4590581" y="5596132"/>
            <a:ext cx="2612238" cy="719034"/>
          </a:xfrm>
          <a:prstGeom prst="rect">
            <a:avLst/>
          </a:prstGeom>
          <a:solidFill>
            <a:srgbClr val="FFE1FF"/>
          </a:solidFill>
          <a:ln w="12700">
            <a:solidFill>
              <a:srgbClr val="FF00FF"/>
            </a:solidFill>
          </a:ln>
        </p:spPr>
        <p:txBody>
          <a:bodyPr vert="horz" wrap="square" lIns="36000" tIns="36000" rIns="36000" bIns="3600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1050" dirty="0">
                <a:solidFill>
                  <a:srgbClr val="FF00FF"/>
                </a:solidFill>
                <a:effectLst/>
              </a:rPr>
              <a:t>非効率な荷役作業が課題</a:t>
            </a:r>
            <a:endParaRPr lang="en-US" altLang="ja-JP" sz="1050" dirty="0">
              <a:solidFill>
                <a:srgbClr val="FF00FF"/>
              </a:solidFill>
              <a:effectLst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solidFill>
                  <a:srgbClr val="FF00FF"/>
                </a:solidFill>
                <a:effectLst>
                  <a:glow rad="88900">
                    <a:schemeClr val="bg1"/>
                  </a:glow>
                </a:effectLst>
              </a:rPr>
              <a:t>　</a:t>
            </a:r>
            <a:r>
              <a:rPr lang="ja-JP" altLang="en-US" sz="1050" b="0" dirty="0">
                <a:solidFill>
                  <a:schemeClr val="tx1"/>
                </a:solidFill>
                <a:effectLst/>
              </a:rPr>
              <a:t>製品倉庫：バラ積み　約</a:t>
            </a:r>
            <a:r>
              <a:rPr lang="en-US" altLang="ja-JP" sz="1050" b="0" dirty="0">
                <a:solidFill>
                  <a:schemeClr val="tx1"/>
                </a:solidFill>
                <a:effectLst/>
              </a:rPr>
              <a:t>2</a:t>
            </a:r>
            <a:r>
              <a:rPr lang="ja-JP" altLang="en-US" sz="1050" b="0" dirty="0">
                <a:solidFill>
                  <a:schemeClr val="tx1"/>
                </a:solidFill>
                <a:effectLst/>
              </a:rPr>
              <a:t>時間／回</a:t>
            </a:r>
            <a:endParaRPr lang="en-US" altLang="ja-JP" sz="1050" b="0" dirty="0">
              <a:solidFill>
                <a:schemeClr val="tx1"/>
              </a:solidFill>
              <a:effectLst/>
            </a:endParaRPr>
          </a:p>
          <a:p>
            <a:pPr>
              <a:lnSpc>
                <a:spcPct val="100000"/>
              </a:lnSpc>
            </a:pPr>
            <a:r>
              <a:rPr lang="ja-JP" altLang="en-US" sz="1050" b="0" dirty="0">
                <a:solidFill>
                  <a:schemeClr val="tx1"/>
                </a:solidFill>
                <a:effectLst/>
              </a:rPr>
              <a:t>　△△第</a:t>
            </a:r>
            <a:r>
              <a:rPr lang="en-US" altLang="ja-JP" sz="1050" b="0" dirty="0">
                <a:solidFill>
                  <a:schemeClr val="tx1"/>
                </a:solidFill>
                <a:effectLst/>
              </a:rPr>
              <a:t>2</a:t>
            </a:r>
            <a:r>
              <a:rPr lang="ja-JP" altLang="en-US" sz="1050" b="0" dirty="0">
                <a:solidFill>
                  <a:schemeClr val="tx1"/>
                </a:solidFill>
                <a:effectLst/>
              </a:rPr>
              <a:t>倉庫：バラおろし　約</a:t>
            </a:r>
            <a:r>
              <a:rPr lang="en-US" altLang="ja-JP" sz="1050" b="0" dirty="0">
                <a:solidFill>
                  <a:schemeClr val="tx1"/>
                </a:solidFill>
                <a:effectLst/>
              </a:rPr>
              <a:t>1</a:t>
            </a:r>
            <a:r>
              <a:rPr lang="ja-JP" altLang="en-US" sz="1050" b="0" dirty="0">
                <a:solidFill>
                  <a:schemeClr val="tx1"/>
                </a:solidFill>
                <a:effectLst/>
              </a:rPr>
              <a:t>時間／回</a:t>
            </a:r>
            <a:endParaRPr lang="en-US" altLang="ja-JP" sz="1050" b="0" dirty="0">
              <a:solidFill>
                <a:schemeClr val="tx1"/>
              </a:solidFill>
              <a:effectLst/>
            </a:endParaRPr>
          </a:p>
          <a:p>
            <a:pPr>
              <a:lnSpc>
                <a:spcPct val="100000"/>
              </a:lnSpc>
            </a:pPr>
            <a:r>
              <a:rPr lang="ja-JP" altLang="en-US" sz="1050" b="0" dirty="0">
                <a:solidFill>
                  <a:schemeClr val="tx1"/>
                </a:solidFill>
                <a:effectLst/>
              </a:rPr>
              <a:t>　　　　　　　　　　　バラ積み　約</a:t>
            </a:r>
            <a:r>
              <a:rPr lang="en-US" altLang="ja-JP" sz="1050" b="0" dirty="0">
                <a:solidFill>
                  <a:schemeClr val="tx1"/>
                </a:solidFill>
                <a:effectLst/>
              </a:rPr>
              <a:t>2</a:t>
            </a:r>
            <a:r>
              <a:rPr lang="ja-JP" altLang="en-US" sz="1050" b="0" dirty="0">
                <a:solidFill>
                  <a:schemeClr val="tx1"/>
                </a:solidFill>
                <a:effectLst/>
              </a:rPr>
              <a:t>時間／回</a:t>
            </a:r>
            <a:endParaRPr lang="en-US" altLang="ja-JP" sz="1050" b="0" dirty="0">
              <a:solidFill>
                <a:schemeClr val="tx1"/>
              </a:solidFill>
              <a:effectLst/>
            </a:endParaRPr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99E5E48B-3882-5BEE-6C28-A8C9BE0A636B}"/>
              </a:ext>
            </a:extLst>
          </p:cNvPr>
          <p:cNvCxnSpPr>
            <a:cxnSpLocks/>
          </p:cNvCxnSpPr>
          <p:nvPr/>
        </p:nvCxnSpPr>
        <p:spPr>
          <a:xfrm flipV="1">
            <a:off x="4819400" y="4796656"/>
            <a:ext cx="0" cy="799476"/>
          </a:xfrm>
          <a:prstGeom prst="straightConnector1">
            <a:avLst/>
          </a:prstGeom>
          <a:solidFill>
            <a:schemeClr val="bg1"/>
          </a:solidFill>
          <a:ln w="12700">
            <a:solidFill>
              <a:srgbClr val="FF00FF"/>
            </a:solidFill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8CB52B7E-4012-3036-B12C-0F7222B7471D}"/>
              </a:ext>
            </a:extLst>
          </p:cNvPr>
          <p:cNvCxnSpPr>
            <a:cxnSpLocks/>
          </p:cNvCxnSpPr>
          <p:nvPr/>
        </p:nvCxnSpPr>
        <p:spPr>
          <a:xfrm flipV="1">
            <a:off x="6678194" y="4901658"/>
            <a:ext cx="0" cy="694474"/>
          </a:xfrm>
          <a:prstGeom prst="straightConnector1">
            <a:avLst/>
          </a:prstGeom>
          <a:solidFill>
            <a:schemeClr val="bg1"/>
          </a:solidFill>
          <a:ln w="12700">
            <a:solidFill>
              <a:srgbClr val="FF00FF"/>
            </a:solidFill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3" name="object 4">
            <a:extLst>
              <a:ext uri="{FF2B5EF4-FFF2-40B4-BE49-F238E27FC236}">
                <a16:creationId xmlns:a16="http://schemas.microsoft.com/office/drawing/2014/main" id="{952D6D05-2FD7-550A-F4DA-830DC702E8A0}"/>
              </a:ext>
            </a:extLst>
          </p:cNvPr>
          <p:cNvSpPr txBox="1"/>
          <p:nvPr/>
        </p:nvSpPr>
        <p:spPr>
          <a:xfrm>
            <a:off x="4590581" y="10039662"/>
            <a:ext cx="2612238" cy="7190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>
            <a:solidFill>
              <a:srgbClr val="00B050"/>
            </a:solidFill>
          </a:ln>
        </p:spPr>
        <p:txBody>
          <a:bodyPr vert="horz" wrap="square" lIns="36000" tIns="36000" rIns="36000" bIns="3600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1050" dirty="0">
                <a:solidFill>
                  <a:srgbClr val="00B050"/>
                </a:solidFill>
                <a:effectLst/>
              </a:rPr>
              <a:t>フォークリフト作業により荷役作業を削減</a:t>
            </a:r>
            <a:endParaRPr lang="en-US" altLang="ja-JP" sz="1050" dirty="0">
              <a:solidFill>
                <a:srgbClr val="00B050"/>
              </a:solidFill>
              <a:effectLst/>
            </a:endParaRPr>
          </a:p>
          <a:p>
            <a:pPr>
              <a:lnSpc>
                <a:spcPct val="100000"/>
              </a:lnSpc>
            </a:pPr>
            <a:r>
              <a:rPr lang="ja-JP" altLang="en-US" sz="1050" dirty="0">
                <a:solidFill>
                  <a:srgbClr val="00B050"/>
                </a:solidFill>
              </a:rPr>
              <a:t>　</a:t>
            </a:r>
            <a:r>
              <a:rPr lang="ja-JP" altLang="en-US" sz="1050" b="0" dirty="0">
                <a:solidFill>
                  <a:schemeClr val="tx1"/>
                </a:solidFill>
                <a:effectLst/>
              </a:rPr>
              <a:t>製品倉庫：フォーク積み　約</a:t>
            </a:r>
            <a:r>
              <a:rPr lang="en-US" altLang="ja-JP" sz="1050" b="0" dirty="0">
                <a:solidFill>
                  <a:schemeClr val="tx1"/>
                </a:solidFill>
              </a:rPr>
              <a:t>30</a:t>
            </a:r>
            <a:r>
              <a:rPr lang="ja-JP" altLang="en-US" sz="1050" b="0" dirty="0">
                <a:solidFill>
                  <a:schemeClr val="tx1"/>
                </a:solidFill>
              </a:rPr>
              <a:t>分</a:t>
            </a:r>
            <a:r>
              <a:rPr lang="ja-JP" altLang="en-US" sz="1050" b="0" dirty="0">
                <a:solidFill>
                  <a:schemeClr val="tx1"/>
                </a:solidFill>
                <a:effectLst/>
              </a:rPr>
              <a:t>／回</a:t>
            </a:r>
            <a:endParaRPr lang="en-US" altLang="ja-JP" sz="1050" b="0" dirty="0">
              <a:solidFill>
                <a:schemeClr val="tx1"/>
              </a:solidFill>
              <a:effectLst/>
            </a:endParaRPr>
          </a:p>
          <a:p>
            <a:pPr>
              <a:lnSpc>
                <a:spcPct val="100000"/>
              </a:lnSpc>
            </a:pPr>
            <a:r>
              <a:rPr lang="ja-JP" altLang="en-US" sz="1050" b="0" dirty="0">
                <a:solidFill>
                  <a:schemeClr val="tx1"/>
                </a:solidFill>
                <a:effectLst/>
              </a:rPr>
              <a:t>　△△第</a:t>
            </a:r>
            <a:r>
              <a:rPr lang="en-US" altLang="ja-JP" sz="1050" b="0" dirty="0">
                <a:solidFill>
                  <a:schemeClr val="tx1"/>
                </a:solidFill>
                <a:effectLst/>
              </a:rPr>
              <a:t>2</a:t>
            </a:r>
            <a:r>
              <a:rPr lang="ja-JP" altLang="en-US" sz="1050" b="0" dirty="0">
                <a:solidFill>
                  <a:schemeClr val="tx1"/>
                </a:solidFill>
                <a:effectLst/>
              </a:rPr>
              <a:t>倉庫：フォークおろし　約</a:t>
            </a:r>
            <a:r>
              <a:rPr lang="en-US" altLang="ja-JP" sz="1050" b="0" dirty="0">
                <a:solidFill>
                  <a:schemeClr val="tx1"/>
                </a:solidFill>
                <a:effectLst/>
              </a:rPr>
              <a:t>30</a:t>
            </a:r>
            <a:r>
              <a:rPr lang="ja-JP" altLang="en-US" sz="1050" b="0" dirty="0">
                <a:solidFill>
                  <a:schemeClr val="tx1"/>
                </a:solidFill>
                <a:effectLst/>
              </a:rPr>
              <a:t>分／回</a:t>
            </a:r>
            <a:endParaRPr lang="en-US" altLang="ja-JP" sz="1050" b="0" dirty="0">
              <a:solidFill>
                <a:schemeClr val="tx1"/>
              </a:solidFill>
              <a:effectLst/>
            </a:endParaRPr>
          </a:p>
          <a:p>
            <a:pPr>
              <a:lnSpc>
                <a:spcPct val="100000"/>
              </a:lnSpc>
            </a:pPr>
            <a:r>
              <a:rPr lang="ja-JP" altLang="en-US" sz="1050" b="0" dirty="0">
                <a:solidFill>
                  <a:schemeClr val="tx1"/>
                </a:solidFill>
                <a:effectLst/>
              </a:rPr>
              <a:t>　　　　　　　　　　　フォークおろし　約</a:t>
            </a:r>
            <a:r>
              <a:rPr lang="en-US" altLang="ja-JP" sz="1050" b="0" dirty="0">
                <a:solidFill>
                  <a:schemeClr val="tx1"/>
                </a:solidFill>
                <a:effectLst/>
              </a:rPr>
              <a:t>30</a:t>
            </a:r>
            <a:r>
              <a:rPr lang="ja-JP" altLang="en-US" sz="1050" b="0" dirty="0">
                <a:solidFill>
                  <a:schemeClr val="tx1"/>
                </a:solidFill>
                <a:effectLst/>
              </a:rPr>
              <a:t>分／回</a:t>
            </a:r>
            <a:endParaRPr lang="en-US" altLang="ja-JP" sz="1050" dirty="0">
              <a:solidFill>
                <a:srgbClr val="00B050"/>
              </a:solidFill>
              <a:effectLst/>
            </a:endParaRPr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7B93526-2562-1563-6A36-622C2AA23E3D}"/>
              </a:ext>
            </a:extLst>
          </p:cNvPr>
          <p:cNvCxnSpPr>
            <a:cxnSpLocks/>
          </p:cNvCxnSpPr>
          <p:nvPr/>
        </p:nvCxnSpPr>
        <p:spPr>
          <a:xfrm flipV="1">
            <a:off x="4809240" y="9101109"/>
            <a:ext cx="0" cy="938553"/>
          </a:xfrm>
          <a:prstGeom prst="straightConnector1">
            <a:avLst/>
          </a:prstGeom>
          <a:solidFill>
            <a:schemeClr val="bg1"/>
          </a:solidFill>
          <a:ln w="12700">
            <a:solidFill>
              <a:srgbClr val="00B050"/>
            </a:solidFill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52A88B53-0430-B344-B41E-359BC4D76A96}"/>
              </a:ext>
            </a:extLst>
          </p:cNvPr>
          <p:cNvCxnSpPr>
            <a:cxnSpLocks/>
          </p:cNvCxnSpPr>
          <p:nvPr/>
        </p:nvCxnSpPr>
        <p:spPr>
          <a:xfrm flipV="1">
            <a:off x="6678194" y="9545836"/>
            <a:ext cx="0" cy="493826"/>
          </a:xfrm>
          <a:prstGeom prst="straightConnector1">
            <a:avLst/>
          </a:prstGeom>
          <a:solidFill>
            <a:schemeClr val="bg1"/>
          </a:solidFill>
          <a:ln w="12700">
            <a:solidFill>
              <a:srgbClr val="00B050"/>
            </a:solidFill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" name="楕円 3">
            <a:extLst>
              <a:ext uri="{FF2B5EF4-FFF2-40B4-BE49-F238E27FC236}">
                <a16:creationId xmlns:a16="http://schemas.microsoft.com/office/drawing/2014/main" id="{E05EDF3D-DA94-4908-4800-24311165BFA1}"/>
              </a:ext>
            </a:extLst>
          </p:cNvPr>
          <p:cNvSpPr/>
          <p:nvPr/>
        </p:nvSpPr>
        <p:spPr>
          <a:xfrm>
            <a:off x="4764544" y="8975822"/>
            <a:ext cx="91183" cy="91183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glow rad="508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楕円 8">
            <a:extLst>
              <a:ext uri="{FF2B5EF4-FFF2-40B4-BE49-F238E27FC236}">
                <a16:creationId xmlns:a16="http://schemas.microsoft.com/office/drawing/2014/main" id="{E90D8D35-5F32-3182-C4F7-6E9759B466AD}"/>
              </a:ext>
            </a:extLst>
          </p:cNvPr>
          <p:cNvSpPr/>
          <p:nvPr/>
        </p:nvSpPr>
        <p:spPr>
          <a:xfrm>
            <a:off x="6632603" y="8975822"/>
            <a:ext cx="91183" cy="91183"/>
          </a:xfrm>
          <a:prstGeom prst="ellipse">
            <a:avLst/>
          </a:prstGeom>
          <a:solidFill>
            <a:srgbClr val="00B050"/>
          </a:solidFill>
          <a:ln>
            <a:noFill/>
          </a:ln>
          <a:effectLst>
            <a:glow rad="50800">
              <a:schemeClr val="bg1"/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739A31BB-EB1C-E679-473B-006C2A4F7CC8}"/>
              </a:ext>
            </a:extLst>
          </p:cNvPr>
          <p:cNvSpPr txBox="1"/>
          <p:nvPr/>
        </p:nvSpPr>
        <p:spPr>
          <a:xfrm>
            <a:off x="455418" y="5369264"/>
            <a:ext cx="3815780" cy="395869"/>
          </a:xfrm>
          <a:prstGeom prst="rect">
            <a:avLst/>
          </a:prstGeom>
          <a:solidFill>
            <a:srgbClr val="FFFF00"/>
          </a:solidFill>
          <a:ln w="19050">
            <a:solidFill>
              <a:srgbClr val="FF0000"/>
            </a:solidFill>
          </a:ln>
        </p:spPr>
        <p:txBody>
          <a:bodyPr vert="horz" wrap="square" lIns="36000" tIns="36000" rIns="36000" bIns="36000" rtlCol="0" anchor="t">
            <a:spAutoFit/>
          </a:bodyPr>
          <a:lstStyle>
            <a:defPPr>
              <a:defRPr lang="en-US"/>
            </a:defPPr>
            <a:lvl1pPr defTabSz="914400">
              <a:lnSpc>
                <a:spcPts val="600"/>
              </a:lnSpc>
              <a:defRPr sz="500" b="1" ker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defRPr>
            </a:lvl1pPr>
          </a:lstStyle>
          <a:p>
            <a:pPr>
              <a:lnSpc>
                <a:spcPct val="100000"/>
              </a:lnSpc>
            </a:pPr>
            <a:r>
              <a:rPr lang="ja-JP" altLang="en-US" sz="1050" b="0" dirty="0">
                <a:solidFill>
                  <a:schemeClr val="tx1"/>
                </a:solidFill>
              </a:rPr>
              <a:t>本事業に関係する物流の他に、本事業に直接関係しない物流も含め、事業拠点の物流の全体像が分かるように記載してください</a:t>
            </a:r>
            <a:endParaRPr lang="en-US" altLang="ja-JP" sz="1050" b="0" dirty="0">
              <a:solidFill>
                <a:schemeClr val="tx1"/>
              </a:solidFill>
              <a:effectLst/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06F93A1-C278-F81E-ABB4-1870964F780E}"/>
              </a:ext>
            </a:extLst>
          </p:cNvPr>
          <p:cNvGrpSpPr/>
          <p:nvPr/>
        </p:nvGrpSpPr>
        <p:grpSpPr>
          <a:xfrm>
            <a:off x="2500460" y="1784622"/>
            <a:ext cx="2114590" cy="795696"/>
            <a:chOff x="2500460" y="1784622"/>
            <a:chExt cx="2114590" cy="795696"/>
          </a:xfrm>
        </p:grpSpPr>
        <p:sp>
          <p:nvSpPr>
            <p:cNvPr id="16" name="object 4">
              <a:extLst>
                <a:ext uri="{FF2B5EF4-FFF2-40B4-BE49-F238E27FC236}">
                  <a16:creationId xmlns:a16="http://schemas.microsoft.com/office/drawing/2014/main" id="{085025D4-0B60-A1C6-6392-340F3F0FBF62}"/>
                </a:ext>
              </a:extLst>
            </p:cNvPr>
            <p:cNvSpPr txBox="1"/>
            <p:nvPr/>
          </p:nvSpPr>
          <p:spPr>
            <a:xfrm>
              <a:off x="2500460" y="1784622"/>
              <a:ext cx="2114590" cy="557451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FF0000"/>
              </a:solidFill>
            </a:ln>
          </p:spPr>
          <p:txBody>
            <a:bodyPr vert="horz" wrap="square" lIns="36000" tIns="36000" rIns="36000" bIns="36000" rtlCol="0" anchor="t">
              <a:spAutoFit/>
            </a:bodyPr>
            <a:lstStyle>
              <a:defPPr>
                <a:defRPr lang="en-US"/>
              </a:defPPr>
              <a:lvl1pPr defTabSz="914400">
                <a:lnSpc>
                  <a:spcPts val="600"/>
                </a:lnSpc>
                <a:defRPr sz="500" b="1" kern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1050" b="0" dirty="0">
                  <a:solidFill>
                    <a:schemeClr val="tx1"/>
                  </a:solidFill>
                </a:rPr>
                <a:t>自社拠点については、拠点内施設間の貨物の動き</a:t>
              </a:r>
              <a:r>
                <a:rPr lang="ja-JP" altLang="en-US" sz="1050" b="0" dirty="0">
                  <a:solidFill>
                    <a:schemeClr val="tx1"/>
                  </a:solidFill>
                  <a:effectLst/>
                </a:rPr>
                <a:t>が分かるように記載して　ください</a:t>
              </a:r>
              <a:endParaRPr lang="en-US" altLang="ja-JP" sz="1050" b="0" dirty="0">
                <a:solidFill>
                  <a:schemeClr val="tx1"/>
                </a:solidFill>
                <a:effectLst/>
              </a:endParaRPr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5A003097-E569-7466-B4CD-9F2617288D5F}"/>
                </a:ext>
              </a:extLst>
            </p:cNvPr>
            <p:cNvCxnSpPr>
              <a:cxnSpLocks/>
            </p:cNvCxnSpPr>
            <p:nvPr/>
          </p:nvCxnSpPr>
          <p:spPr>
            <a:xfrm>
              <a:off x="2965300" y="2343150"/>
              <a:ext cx="0" cy="237168"/>
            </a:xfrm>
            <a:prstGeom prst="straightConnector1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6151C664-8E01-B0DC-8A72-BF43DEBAF4EF}"/>
              </a:ext>
            </a:extLst>
          </p:cNvPr>
          <p:cNvGrpSpPr/>
          <p:nvPr/>
        </p:nvGrpSpPr>
        <p:grpSpPr>
          <a:xfrm>
            <a:off x="447004" y="1314590"/>
            <a:ext cx="4168046" cy="395869"/>
            <a:chOff x="447004" y="1314590"/>
            <a:chExt cx="4168046" cy="395869"/>
          </a:xfrm>
        </p:grpSpPr>
        <p:sp>
          <p:nvSpPr>
            <p:cNvPr id="20" name="object 4">
              <a:extLst>
                <a:ext uri="{FF2B5EF4-FFF2-40B4-BE49-F238E27FC236}">
                  <a16:creationId xmlns:a16="http://schemas.microsoft.com/office/drawing/2014/main" id="{E055CE12-4BD8-8E09-451F-EBD30ED4646B}"/>
                </a:ext>
              </a:extLst>
            </p:cNvPr>
            <p:cNvSpPr txBox="1"/>
            <p:nvPr/>
          </p:nvSpPr>
          <p:spPr>
            <a:xfrm>
              <a:off x="695924" y="1314590"/>
              <a:ext cx="3919126" cy="395869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FF0000"/>
              </a:solidFill>
            </a:ln>
          </p:spPr>
          <p:txBody>
            <a:bodyPr vert="horz" wrap="square" lIns="36000" tIns="36000" rIns="36000" bIns="36000" rtlCol="0" anchor="t">
              <a:spAutoFit/>
            </a:bodyPr>
            <a:lstStyle>
              <a:defPPr>
                <a:defRPr lang="en-US"/>
              </a:defPPr>
              <a:lvl1pPr defTabSz="914400">
                <a:lnSpc>
                  <a:spcPts val="600"/>
                </a:lnSpc>
                <a:defRPr sz="500" b="1" kern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1050" b="0" dirty="0">
                  <a:solidFill>
                    <a:schemeClr val="tx1"/>
                  </a:solidFill>
                  <a:effectLst/>
                </a:rPr>
                <a:t>本事業の概要について、現状における課題、事業の対象範囲、事業実施により期待される効果、事業規模等を簡潔に記載してください</a:t>
              </a:r>
              <a:endParaRPr lang="en-US" altLang="ja-JP" sz="1050" b="0" dirty="0"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468421F5-2125-F3FC-509A-55AFAA79C887}"/>
                </a:ext>
              </a:extLst>
            </p:cNvPr>
            <p:cNvSpPr/>
            <p:nvPr/>
          </p:nvSpPr>
          <p:spPr>
            <a:xfrm>
              <a:off x="447004" y="1321133"/>
              <a:ext cx="248920" cy="208280"/>
            </a:xfrm>
            <a:custGeom>
              <a:avLst/>
              <a:gdLst>
                <a:gd name="connsiteX0" fmla="*/ 248920 w 248920"/>
                <a:gd name="connsiteY0" fmla="*/ 208280 h 208280"/>
                <a:gd name="connsiteX1" fmla="*/ 0 w 248920"/>
                <a:gd name="connsiteY1" fmla="*/ 208280 h 208280"/>
                <a:gd name="connsiteX2" fmla="*/ 0 w 248920"/>
                <a:gd name="connsiteY2" fmla="*/ 0 h 208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920" h="208280">
                  <a:moveTo>
                    <a:pt x="248920" y="208280"/>
                  </a:moveTo>
                  <a:lnTo>
                    <a:pt x="0" y="20828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 w="19050">
              <a:solidFill>
                <a:srgbClr val="FF0000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6D7F7E4C-3667-0D58-5B4F-DFEB66236E27}"/>
              </a:ext>
            </a:extLst>
          </p:cNvPr>
          <p:cNvGrpSpPr/>
          <p:nvPr/>
        </p:nvGrpSpPr>
        <p:grpSpPr>
          <a:xfrm>
            <a:off x="2286728" y="5957770"/>
            <a:ext cx="2404652" cy="357396"/>
            <a:chOff x="2696744" y="1882020"/>
            <a:chExt cx="2404652" cy="357396"/>
          </a:xfrm>
        </p:grpSpPr>
        <p:sp>
          <p:nvSpPr>
            <p:cNvPr id="46" name="object 4">
              <a:extLst>
                <a:ext uri="{FF2B5EF4-FFF2-40B4-BE49-F238E27FC236}">
                  <a16:creationId xmlns:a16="http://schemas.microsoft.com/office/drawing/2014/main" id="{5757A678-06A2-63AE-408E-1AD7440A27BC}"/>
                </a:ext>
              </a:extLst>
            </p:cNvPr>
            <p:cNvSpPr txBox="1"/>
            <p:nvPr/>
          </p:nvSpPr>
          <p:spPr>
            <a:xfrm>
              <a:off x="2696744" y="1882020"/>
              <a:ext cx="1984470" cy="357396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FF0000"/>
              </a:solidFill>
            </a:ln>
          </p:spPr>
          <p:txBody>
            <a:bodyPr vert="horz" wrap="square" lIns="36000" tIns="36000" rIns="36000" bIns="36000" rtlCol="0" anchor="t">
              <a:spAutoFit/>
            </a:bodyPr>
            <a:lstStyle>
              <a:defPPr>
                <a:defRPr lang="en-US"/>
              </a:defPPr>
              <a:lvl1pPr defTabSz="914400">
                <a:lnSpc>
                  <a:spcPts val="600"/>
                </a:lnSpc>
                <a:defRPr sz="500" b="1" kern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1050" b="0" dirty="0">
                  <a:solidFill>
                    <a:schemeClr val="tx1"/>
                  </a:solidFill>
                </a:rPr>
                <a:t>現状における課題を記載してください</a:t>
              </a:r>
              <a:endParaRPr lang="en-US" altLang="ja-JP" sz="900" b="0" dirty="0">
                <a:solidFill>
                  <a:schemeClr val="tx1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en-US" altLang="ja-JP" sz="800" b="0" dirty="0">
                  <a:solidFill>
                    <a:schemeClr val="tx1"/>
                  </a:solidFill>
                </a:rPr>
                <a:t>※</a:t>
              </a:r>
              <a:r>
                <a:rPr lang="ja-JP" altLang="en-US" sz="800" b="0" dirty="0">
                  <a:solidFill>
                    <a:schemeClr val="tx1"/>
                  </a:solidFill>
                </a:rPr>
                <a:t>定量的な使用があればそれも記載</a:t>
              </a:r>
              <a:endParaRPr lang="en-US" altLang="ja-JP" sz="800" b="0" dirty="0">
                <a:solidFill>
                  <a:schemeClr val="tx1"/>
                </a:solidFill>
              </a:endParaRPr>
            </a:p>
          </p:txBody>
        </p:sp>
        <p:cxnSp>
          <p:nvCxnSpPr>
            <p:cNvPr id="3712" name="直線矢印コネクタ 3711">
              <a:extLst>
                <a:ext uri="{FF2B5EF4-FFF2-40B4-BE49-F238E27FC236}">
                  <a16:creationId xmlns:a16="http://schemas.microsoft.com/office/drawing/2014/main" id="{328A3A91-F3C1-70A8-8510-1F4B52DBA919}"/>
                </a:ext>
              </a:extLst>
            </p:cNvPr>
            <p:cNvCxnSpPr>
              <a:cxnSpLocks/>
            </p:cNvCxnSpPr>
            <p:nvPr/>
          </p:nvCxnSpPr>
          <p:spPr>
            <a:xfrm>
              <a:off x="4685653" y="2147282"/>
              <a:ext cx="415743" cy="0"/>
            </a:xfrm>
            <a:prstGeom prst="straightConnector1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721" name="グループ化 3720">
            <a:extLst>
              <a:ext uri="{FF2B5EF4-FFF2-40B4-BE49-F238E27FC236}">
                <a16:creationId xmlns:a16="http://schemas.microsoft.com/office/drawing/2014/main" id="{5AAA935B-22B5-2C63-006B-410DA373576F}"/>
              </a:ext>
            </a:extLst>
          </p:cNvPr>
          <p:cNvGrpSpPr/>
          <p:nvPr/>
        </p:nvGrpSpPr>
        <p:grpSpPr>
          <a:xfrm>
            <a:off x="2286728" y="10401300"/>
            <a:ext cx="2404652" cy="357396"/>
            <a:chOff x="2696744" y="1912933"/>
            <a:chExt cx="2404652" cy="357396"/>
          </a:xfrm>
        </p:grpSpPr>
        <p:sp>
          <p:nvSpPr>
            <p:cNvPr id="3764" name="object 4">
              <a:extLst>
                <a:ext uri="{FF2B5EF4-FFF2-40B4-BE49-F238E27FC236}">
                  <a16:creationId xmlns:a16="http://schemas.microsoft.com/office/drawing/2014/main" id="{811350F4-691C-01E3-B89E-EC36994B5ECB}"/>
                </a:ext>
              </a:extLst>
            </p:cNvPr>
            <p:cNvSpPr txBox="1"/>
            <p:nvPr/>
          </p:nvSpPr>
          <p:spPr>
            <a:xfrm>
              <a:off x="2696744" y="1912933"/>
              <a:ext cx="1984470" cy="357396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FF0000"/>
              </a:solidFill>
            </a:ln>
          </p:spPr>
          <p:txBody>
            <a:bodyPr vert="horz" wrap="square" lIns="36000" tIns="36000" rIns="36000" bIns="36000" rtlCol="0" anchor="t">
              <a:spAutoFit/>
            </a:bodyPr>
            <a:lstStyle>
              <a:defPPr>
                <a:defRPr lang="en-US"/>
              </a:defPPr>
              <a:lvl1pPr defTabSz="914400">
                <a:lnSpc>
                  <a:spcPts val="600"/>
                </a:lnSpc>
                <a:defRPr sz="500" b="1" kern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1050" b="0" dirty="0">
                  <a:solidFill>
                    <a:schemeClr val="tx1"/>
                  </a:solidFill>
                </a:rPr>
                <a:t>現状における課題を記載してください</a:t>
              </a:r>
              <a:endParaRPr lang="en-US" altLang="ja-JP" sz="900" b="0" dirty="0">
                <a:solidFill>
                  <a:schemeClr val="tx1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en-US" altLang="ja-JP" sz="800" b="0" dirty="0">
                  <a:solidFill>
                    <a:schemeClr val="tx1"/>
                  </a:solidFill>
                </a:rPr>
                <a:t>※</a:t>
              </a:r>
              <a:r>
                <a:rPr lang="ja-JP" altLang="en-US" sz="800" b="0" dirty="0">
                  <a:solidFill>
                    <a:schemeClr val="tx1"/>
                  </a:solidFill>
                </a:rPr>
                <a:t>定量的な使用があればそれも記載</a:t>
              </a:r>
              <a:endParaRPr lang="en-US" altLang="ja-JP" sz="800" b="0" dirty="0">
                <a:solidFill>
                  <a:schemeClr val="tx1"/>
                </a:solidFill>
              </a:endParaRPr>
            </a:p>
          </p:txBody>
        </p:sp>
        <p:cxnSp>
          <p:nvCxnSpPr>
            <p:cNvPr id="3786" name="直線矢印コネクタ 3785">
              <a:extLst>
                <a:ext uri="{FF2B5EF4-FFF2-40B4-BE49-F238E27FC236}">
                  <a16:creationId xmlns:a16="http://schemas.microsoft.com/office/drawing/2014/main" id="{B01A614D-D110-9200-C7D6-0B57E4830BBC}"/>
                </a:ext>
              </a:extLst>
            </p:cNvPr>
            <p:cNvCxnSpPr>
              <a:cxnSpLocks/>
            </p:cNvCxnSpPr>
            <p:nvPr/>
          </p:nvCxnSpPr>
          <p:spPr>
            <a:xfrm>
              <a:off x="4685653" y="2147282"/>
              <a:ext cx="415743" cy="0"/>
            </a:xfrm>
            <a:prstGeom prst="straightConnector1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3794" name="グループ化 3793">
            <a:extLst>
              <a:ext uri="{FF2B5EF4-FFF2-40B4-BE49-F238E27FC236}">
                <a16:creationId xmlns:a16="http://schemas.microsoft.com/office/drawing/2014/main" id="{1A4509CD-F712-B70E-52F1-5D0C9A13FF4B}"/>
              </a:ext>
            </a:extLst>
          </p:cNvPr>
          <p:cNvGrpSpPr/>
          <p:nvPr/>
        </p:nvGrpSpPr>
        <p:grpSpPr>
          <a:xfrm>
            <a:off x="5133394" y="7058697"/>
            <a:ext cx="1064116" cy="1243443"/>
            <a:chOff x="2696745" y="1882020"/>
            <a:chExt cx="1064116" cy="1243443"/>
          </a:xfrm>
        </p:grpSpPr>
        <p:sp>
          <p:nvSpPr>
            <p:cNvPr id="3795" name="object 4">
              <a:extLst>
                <a:ext uri="{FF2B5EF4-FFF2-40B4-BE49-F238E27FC236}">
                  <a16:creationId xmlns:a16="http://schemas.microsoft.com/office/drawing/2014/main" id="{08774DF7-44F5-7F3E-DC05-9388292B30DD}"/>
                </a:ext>
              </a:extLst>
            </p:cNvPr>
            <p:cNvSpPr txBox="1"/>
            <p:nvPr/>
          </p:nvSpPr>
          <p:spPr>
            <a:xfrm>
              <a:off x="2696745" y="1882020"/>
              <a:ext cx="1064116" cy="395869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FF0000"/>
              </a:solidFill>
            </a:ln>
          </p:spPr>
          <p:txBody>
            <a:bodyPr vert="horz" wrap="square" lIns="36000" tIns="36000" rIns="36000" bIns="36000" rtlCol="0" anchor="t">
              <a:spAutoFit/>
            </a:bodyPr>
            <a:lstStyle>
              <a:defPPr>
                <a:defRPr lang="en-US"/>
              </a:defPPr>
              <a:lvl1pPr defTabSz="914400">
                <a:lnSpc>
                  <a:spcPts val="600"/>
                </a:lnSpc>
                <a:defRPr sz="500" b="1" kern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1050" b="0" dirty="0">
                  <a:solidFill>
                    <a:schemeClr val="tx1"/>
                  </a:solidFill>
                </a:rPr>
                <a:t>事業実施範囲を</a:t>
              </a:r>
              <a:endParaRPr lang="en-US" altLang="ja-JP" sz="1050" b="0" dirty="0">
                <a:solidFill>
                  <a:schemeClr val="tx1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ja-JP" altLang="en-US" sz="1050" b="0" dirty="0">
                  <a:solidFill>
                    <a:schemeClr val="tx1"/>
                  </a:solidFill>
                </a:rPr>
                <a:t>図示してください</a:t>
              </a:r>
              <a:endParaRPr lang="en-US" altLang="ja-JP" sz="800" b="0" dirty="0">
                <a:solidFill>
                  <a:schemeClr val="tx1"/>
                </a:solidFill>
              </a:endParaRPr>
            </a:p>
          </p:txBody>
        </p:sp>
        <p:cxnSp>
          <p:nvCxnSpPr>
            <p:cNvPr id="3796" name="直線矢印コネクタ 3795">
              <a:extLst>
                <a:ext uri="{FF2B5EF4-FFF2-40B4-BE49-F238E27FC236}">
                  <a16:creationId xmlns:a16="http://schemas.microsoft.com/office/drawing/2014/main" id="{3510F816-47E0-B271-7E9D-BFC79F88FA94}"/>
                </a:ext>
              </a:extLst>
            </p:cNvPr>
            <p:cNvCxnSpPr>
              <a:cxnSpLocks/>
            </p:cNvCxnSpPr>
            <p:nvPr/>
          </p:nvCxnSpPr>
          <p:spPr>
            <a:xfrm>
              <a:off x="2728607" y="2269177"/>
              <a:ext cx="0" cy="856286"/>
            </a:xfrm>
            <a:prstGeom prst="straightConnector1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BE295216-9D45-36DC-1773-928EC7C6C5BF}"/>
              </a:ext>
            </a:extLst>
          </p:cNvPr>
          <p:cNvGrpSpPr/>
          <p:nvPr/>
        </p:nvGrpSpPr>
        <p:grpSpPr>
          <a:xfrm>
            <a:off x="1726559" y="3862397"/>
            <a:ext cx="720001" cy="795643"/>
            <a:chOff x="1726559" y="3862397"/>
            <a:chExt cx="720001" cy="795643"/>
          </a:xfrm>
        </p:grpSpPr>
        <p:sp>
          <p:nvSpPr>
            <p:cNvPr id="2732" name="object 4">
              <a:extLst>
                <a:ext uri="{FF2B5EF4-FFF2-40B4-BE49-F238E27FC236}">
                  <a16:creationId xmlns:a16="http://schemas.microsoft.com/office/drawing/2014/main" id="{162DE933-EAEB-B645-9EE4-AA752F17DFB7}"/>
                </a:ext>
              </a:extLst>
            </p:cNvPr>
            <p:cNvSpPr txBox="1"/>
            <p:nvPr/>
          </p:nvSpPr>
          <p:spPr>
            <a:xfrm>
              <a:off x="1726560" y="4273319"/>
              <a:ext cx="720000" cy="38472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コンテナ車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部品①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部品②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部品③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2733" name="object 4">
              <a:extLst>
                <a:ext uri="{FF2B5EF4-FFF2-40B4-BE49-F238E27FC236}">
                  <a16:creationId xmlns:a16="http://schemas.microsoft.com/office/drawing/2014/main" id="{0E2477FD-A270-43CD-BC6E-F3A0E37B0F3A}"/>
                </a:ext>
              </a:extLst>
            </p:cNvPr>
            <p:cNvSpPr txBox="1"/>
            <p:nvPr/>
          </p:nvSpPr>
          <p:spPr>
            <a:xfrm>
              <a:off x="1726559" y="3862397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24" name="図 23">
              <a:extLst>
                <a:ext uri="{FF2B5EF4-FFF2-40B4-BE49-F238E27FC236}">
                  <a16:creationId xmlns:a16="http://schemas.microsoft.com/office/drawing/2014/main" id="{ECDAC1C2-F27B-CE6F-6EDD-D1458C29547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68296" y="3939341"/>
              <a:ext cx="359695" cy="335309"/>
            </a:xfrm>
            <a:prstGeom prst="rect">
              <a:avLst/>
            </a:prstGeom>
          </p:spPr>
        </p:pic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0A4AD724-F28D-3FD2-CE60-3771B7A8D11A}"/>
              </a:ext>
            </a:extLst>
          </p:cNvPr>
          <p:cNvGrpSpPr/>
          <p:nvPr/>
        </p:nvGrpSpPr>
        <p:grpSpPr>
          <a:xfrm>
            <a:off x="3082122" y="4273140"/>
            <a:ext cx="720001" cy="795643"/>
            <a:chOff x="3082122" y="4273140"/>
            <a:chExt cx="720001" cy="795643"/>
          </a:xfrm>
        </p:grpSpPr>
        <p:sp>
          <p:nvSpPr>
            <p:cNvPr id="2573" name="object 4">
              <a:extLst>
                <a:ext uri="{FF2B5EF4-FFF2-40B4-BE49-F238E27FC236}">
                  <a16:creationId xmlns:a16="http://schemas.microsoft.com/office/drawing/2014/main" id="{74AFF2BD-51A9-D478-6482-A37D7D8A9CE5}"/>
                </a:ext>
              </a:extLst>
            </p:cNvPr>
            <p:cNvSpPr txBox="1"/>
            <p:nvPr/>
          </p:nvSpPr>
          <p:spPr>
            <a:xfrm>
              <a:off x="3082123" y="4684062"/>
              <a:ext cx="720000" cy="38472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フォークリフト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部品①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部品②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部品③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2574" name="object 4">
              <a:extLst>
                <a:ext uri="{FF2B5EF4-FFF2-40B4-BE49-F238E27FC236}">
                  <a16:creationId xmlns:a16="http://schemas.microsoft.com/office/drawing/2014/main" id="{52E64822-2905-D044-55B2-6DF3DAB9EC75}"/>
                </a:ext>
              </a:extLst>
            </p:cNvPr>
            <p:cNvSpPr txBox="1"/>
            <p:nvPr/>
          </p:nvSpPr>
          <p:spPr>
            <a:xfrm>
              <a:off x="3082122" y="4273140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27" name="図 26">
              <a:extLst>
                <a:ext uri="{FF2B5EF4-FFF2-40B4-BE49-F238E27FC236}">
                  <a16:creationId xmlns:a16="http://schemas.microsoft.com/office/drawing/2014/main" id="{ACF6F546-2FE8-80A6-F28E-13F1758C791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23859" y="4367570"/>
              <a:ext cx="359695" cy="335309"/>
            </a:xfrm>
            <a:prstGeom prst="rect">
              <a:avLst/>
            </a:prstGeom>
          </p:spPr>
        </p:pic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6F9BC3EC-3E98-F5AA-FC5B-559943840133}"/>
              </a:ext>
            </a:extLst>
          </p:cNvPr>
          <p:cNvGrpSpPr/>
          <p:nvPr/>
        </p:nvGrpSpPr>
        <p:grpSpPr>
          <a:xfrm>
            <a:off x="4030434" y="4290626"/>
            <a:ext cx="720001" cy="641754"/>
            <a:chOff x="4030434" y="4290626"/>
            <a:chExt cx="720001" cy="641754"/>
          </a:xfrm>
        </p:grpSpPr>
        <p:sp>
          <p:nvSpPr>
            <p:cNvPr id="3338" name="object 4">
              <a:extLst>
                <a:ext uri="{FF2B5EF4-FFF2-40B4-BE49-F238E27FC236}">
                  <a16:creationId xmlns:a16="http://schemas.microsoft.com/office/drawing/2014/main" id="{684F2580-A046-E075-E72F-EADCA95584C4}"/>
                </a:ext>
              </a:extLst>
            </p:cNvPr>
            <p:cNvSpPr txBox="1"/>
            <p:nvPr/>
          </p:nvSpPr>
          <p:spPr>
            <a:xfrm>
              <a:off x="4030434" y="4701548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フォークリフト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B</a:t>
              </a:r>
            </a:p>
          </p:txBody>
        </p:sp>
        <p:sp>
          <p:nvSpPr>
            <p:cNvPr id="3339" name="object 4">
              <a:extLst>
                <a:ext uri="{FF2B5EF4-FFF2-40B4-BE49-F238E27FC236}">
                  <a16:creationId xmlns:a16="http://schemas.microsoft.com/office/drawing/2014/main" id="{7C1C2A77-B40F-6D19-6F22-6342FA8B7383}"/>
                </a:ext>
              </a:extLst>
            </p:cNvPr>
            <p:cNvSpPr txBox="1"/>
            <p:nvPr/>
          </p:nvSpPr>
          <p:spPr>
            <a:xfrm>
              <a:off x="4030437" y="4290626"/>
              <a:ext cx="719998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DE2F126C-5FC8-8A02-6474-D572AEED05D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72172" y="4367570"/>
              <a:ext cx="359695" cy="335309"/>
            </a:xfrm>
            <a:prstGeom prst="rect">
              <a:avLst/>
            </a:prstGeom>
          </p:spPr>
        </p:pic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D4486152-4255-0454-3E8D-2EA2D68F99CE}"/>
              </a:ext>
            </a:extLst>
          </p:cNvPr>
          <p:cNvGrpSpPr/>
          <p:nvPr/>
        </p:nvGrpSpPr>
        <p:grpSpPr>
          <a:xfrm>
            <a:off x="4030434" y="3232414"/>
            <a:ext cx="720001" cy="641754"/>
            <a:chOff x="4030434" y="3232414"/>
            <a:chExt cx="720001" cy="641754"/>
          </a:xfrm>
        </p:grpSpPr>
        <p:sp>
          <p:nvSpPr>
            <p:cNvPr id="3313" name="object 4">
              <a:extLst>
                <a:ext uri="{FF2B5EF4-FFF2-40B4-BE49-F238E27FC236}">
                  <a16:creationId xmlns:a16="http://schemas.microsoft.com/office/drawing/2014/main" id="{C817E10F-60EC-AA69-FEAF-3622DA590230}"/>
                </a:ext>
              </a:extLst>
            </p:cNvPr>
            <p:cNvSpPr txBox="1"/>
            <p:nvPr/>
          </p:nvSpPr>
          <p:spPr>
            <a:xfrm>
              <a:off x="4030434" y="3643336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フォークリフト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A</a:t>
              </a:r>
            </a:p>
          </p:txBody>
        </p:sp>
        <p:sp>
          <p:nvSpPr>
            <p:cNvPr id="3314" name="object 4">
              <a:extLst>
                <a:ext uri="{FF2B5EF4-FFF2-40B4-BE49-F238E27FC236}">
                  <a16:creationId xmlns:a16="http://schemas.microsoft.com/office/drawing/2014/main" id="{2C69AC12-5669-FA33-A421-D569D1470BB9}"/>
                </a:ext>
              </a:extLst>
            </p:cNvPr>
            <p:cNvSpPr txBox="1"/>
            <p:nvPr/>
          </p:nvSpPr>
          <p:spPr>
            <a:xfrm>
              <a:off x="4030437" y="3232414"/>
              <a:ext cx="719998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29" name="図 28">
              <a:extLst>
                <a:ext uri="{FF2B5EF4-FFF2-40B4-BE49-F238E27FC236}">
                  <a16:creationId xmlns:a16="http://schemas.microsoft.com/office/drawing/2014/main" id="{0B16E665-38C8-A5BA-988B-1B52BF389F1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72172" y="3309358"/>
              <a:ext cx="359695" cy="335309"/>
            </a:xfrm>
            <a:prstGeom prst="rect">
              <a:avLst/>
            </a:prstGeom>
          </p:spPr>
        </p:pic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1B5FC6D7-839B-4DFA-AA66-707EDF0B8CC7}"/>
              </a:ext>
            </a:extLst>
          </p:cNvPr>
          <p:cNvGrpSpPr/>
          <p:nvPr/>
        </p:nvGrpSpPr>
        <p:grpSpPr>
          <a:xfrm>
            <a:off x="5356048" y="3232414"/>
            <a:ext cx="720001" cy="641754"/>
            <a:chOff x="5356048" y="3232414"/>
            <a:chExt cx="720001" cy="641754"/>
          </a:xfrm>
        </p:grpSpPr>
        <p:sp>
          <p:nvSpPr>
            <p:cNvPr id="2640" name="object 4">
              <a:extLst>
                <a:ext uri="{FF2B5EF4-FFF2-40B4-BE49-F238E27FC236}">
                  <a16:creationId xmlns:a16="http://schemas.microsoft.com/office/drawing/2014/main" id="{1EBB97AC-BC96-0A3E-AA26-6D0419103E0F}"/>
                </a:ext>
              </a:extLst>
            </p:cNvPr>
            <p:cNvSpPr txBox="1"/>
            <p:nvPr/>
          </p:nvSpPr>
          <p:spPr>
            <a:xfrm>
              <a:off x="5356048" y="3643336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10t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ウイング車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A</a:t>
              </a:r>
            </a:p>
          </p:txBody>
        </p:sp>
        <p:sp>
          <p:nvSpPr>
            <p:cNvPr id="2641" name="object 4">
              <a:extLst>
                <a:ext uri="{FF2B5EF4-FFF2-40B4-BE49-F238E27FC236}">
                  <a16:creationId xmlns:a16="http://schemas.microsoft.com/office/drawing/2014/main" id="{8FFD1D7A-CC5D-772C-7D96-356087EFB0C4}"/>
                </a:ext>
              </a:extLst>
            </p:cNvPr>
            <p:cNvSpPr txBox="1"/>
            <p:nvPr/>
          </p:nvSpPr>
          <p:spPr>
            <a:xfrm>
              <a:off x="5356051" y="3232414"/>
              <a:ext cx="719998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4" name="図 33">
              <a:extLst>
                <a:ext uri="{FF2B5EF4-FFF2-40B4-BE49-F238E27FC236}">
                  <a16:creationId xmlns:a16="http://schemas.microsoft.com/office/drawing/2014/main" id="{EB128506-F900-8540-7358-9FE14998FAB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97786" y="3309358"/>
              <a:ext cx="359695" cy="335309"/>
            </a:xfrm>
            <a:prstGeom prst="rect">
              <a:avLst/>
            </a:prstGeom>
          </p:spPr>
        </p:pic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5162A75-56FD-4B74-21FD-04E6AB9A0712}"/>
              </a:ext>
            </a:extLst>
          </p:cNvPr>
          <p:cNvGrpSpPr/>
          <p:nvPr/>
        </p:nvGrpSpPr>
        <p:grpSpPr>
          <a:xfrm>
            <a:off x="7351214" y="2534474"/>
            <a:ext cx="720001" cy="641754"/>
            <a:chOff x="7351214" y="2534474"/>
            <a:chExt cx="720001" cy="641754"/>
          </a:xfrm>
        </p:grpSpPr>
        <p:sp>
          <p:nvSpPr>
            <p:cNvPr id="2663" name="object 4">
              <a:extLst>
                <a:ext uri="{FF2B5EF4-FFF2-40B4-BE49-F238E27FC236}">
                  <a16:creationId xmlns:a16="http://schemas.microsoft.com/office/drawing/2014/main" id="{0A1269CD-A91C-4AF6-4789-8F48D5232184}"/>
                </a:ext>
              </a:extLst>
            </p:cNvPr>
            <p:cNvSpPr txBox="1"/>
            <p:nvPr/>
          </p:nvSpPr>
          <p:spPr>
            <a:xfrm>
              <a:off x="7351214" y="2945396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10t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ウイング車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A</a:t>
              </a:r>
            </a:p>
          </p:txBody>
        </p:sp>
        <p:sp>
          <p:nvSpPr>
            <p:cNvPr id="2664" name="object 4">
              <a:extLst>
                <a:ext uri="{FF2B5EF4-FFF2-40B4-BE49-F238E27FC236}">
                  <a16:creationId xmlns:a16="http://schemas.microsoft.com/office/drawing/2014/main" id="{199479C4-3EE9-A725-9940-9CD4685A7FE0}"/>
                </a:ext>
              </a:extLst>
            </p:cNvPr>
            <p:cNvSpPr txBox="1"/>
            <p:nvPr/>
          </p:nvSpPr>
          <p:spPr>
            <a:xfrm>
              <a:off x="7351215" y="2534474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D7EDCDCF-D7BB-1587-DA2C-7F22DB3E7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92952" y="2611418"/>
              <a:ext cx="359695" cy="335309"/>
            </a:xfrm>
            <a:prstGeom prst="rect">
              <a:avLst/>
            </a:prstGeom>
          </p:spPr>
        </p:pic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06765884-025E-9B68-2F59-0F5DE1839A6F}"/>
              </a:ext>
            </a:extLst>
          </p:cNvPr>
          <p:cNvGrpSpPr/>
          <p:nvPr/>
        </p:nvGrpSpPr>
        <p:grpSpPr>
          <a:xfrm>
            <a:off x="5356049" y="4290626"/>
            <a:ext cx="720001" cy="641754"/>
            <a:chOff x="5356049" y="4290626"/>
            <a:chExt cx="720001" cy="641754"/>
          </a:xfrm>
        </p:grpSpPr>
        <p:sp>
          <p:nvSpPr>
            <p:cNvPr id="2619" name="object 4">
              <a:extLst>
                <a:ext uri="{FF2B5EF4-FFF2-40B4-BE49-F238E27FC236}">
                  <a16:creationId xmlns:a16="http://schemas.microsoft.com/office/drawing/2014/main" id="{5797343D-E0D2-F703-5F07-B94492E42C98}"/>
                </a:ext>
              </a:extLst>
            </p:cNvPr>
            <p:cNvSpPr txBox="1"/>
            <p:nvPr/>
          </p:nvSpPr>
          <p:spPr>
            <a:xfrm>
              <a:off x="5356050" y="4701548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6t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トラック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バラ積み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B</a:t>
              </a:r>
            </a:p>
          </p:txBody>
        </p:sp>
        <p:sp>
          <p:nvSpPr>
            <p:cNvPr id="2620" name="object 4">
              <a:extLst>
                <a:ext uri="{FF2B5EF4-FFF2-40B4-BE49-F238E27FC236}">
                  <a16:creationId xmlns:a16="http://schemas.microsoft.com/office/drawing/2014/main" id="{54DC178C-FDD0-6BDD-7686-B2214EB2ED77}"/>
                </a:ext>
              </a:extLst>
            </p:cNvPr>
            <p:cNvSpPr txBox="1"/>
            <p:nvPr/>
          </p:nvSpPr>
          <p:spPr>
            <a:xfrm>
              <a:off x="5356049" y="4290626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パレット不使用・バラ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" name="図 36">
              <a:extLst>
                <a:ext uri="{FF2B5EF4-FFF2-40B4-BE49-F238E27FC236}">
                  <a16:creationId xmlns:a16="http://schemas.microsoft.com/office/drawing/2014/main" id="{9CCFF2F1-C78A-45EE-E1B1-ED8AFD240E5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415052" y="4367570"/>
              <a:ext cx="329213" cy="298730"/>
            </a:xfrm>
            <a:prstGeom prst="rect">
              <a:avLst/>
            </a:prstGeom>
          </p:spPr>
        </p:pic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CDBD6DEF-DFEC-E1C8-451C-33D6884EC67E}"/>
              </a:ext>
            </a:extLst>
          </p:cNvPr>
          <p:cNvGrpSpPr/>
          <p:nvPr/>
        </p:nvGrpSpPr>
        <p:grpSpPr>
          <a:xfrm>
            <a:off x="7330218" y="4303433"/>
            <a:ext cx="720001" cy="641754"/>
            <a:chOff x="7330218" y="4303433"/>
            <a:chExt cx="720001" cy="641754"/>
          </a:xfrm>
        </p:grpSpPr>
        <p:sp>
          <p:nvSpPr>
            <p:cNvPr id="2521" name="object 4">
              <a:extLst>
                <a:ext uri="{FF2B5EF4-FFF2-40B4-BE49-F238E27FC236}">
                  <a16:creationId xmlns:a16="http://schemas.microsoft.com/office/drawing/2014/main" id="{A4356469-756F-A7AF-8196-4E725E45FF8C}"/>
                </a:ext>
              </a:extLst>
            </p:cNvPr>
            <p:cNvSpPr txBox="1"/>
            <p:nvPr/>
          </p:nvSpPr>
          <p:spPr>
            <a:xfrm>
              <a:off x="7330219" y="4714355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6t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トラック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バラ積み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B</a:t>
              </a:r>
            </a:p>
          </p:txBody>
        </p:sp>
        <p:sp>
          <p:nvSpPr>
            <p:cNvPr id="2522" name="object 4">
              <a:extLst>
                <a:ext uri="{FF2B5EF4-FFF2-40B4-BE49-F238E27FC236}">
                  <a16:creationId xmlns:a16="http://schemas.microsoft.com/office/drawing/2014/main" id="{1698492E-1A3B-0E6D-E5FC-F6D8D08571C6}"/>
                </a:ext>
              </a:extLst>
            </p:cNvPr>
            <p:cNvSpPr txBox="1"/>
            <p:nvPr/>
          </p:nvSpPr>
          <p:spPr>
            <a:xfrm>
              <a:off x="7330218" y="4303433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パレット不使用・バラ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F48E131B-7E97-9FCD-5A7D-5B8D54006C1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389221" y="4380377"/>
              <a:ext cx="329213" cy="298730"/>
            </a:xfrm>
            <a:prstGeom prst="rect">
              <a:avLst/>
            </a:prstGeom>
          </p:spPr>
        </p:pic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8EDE36B4-CD0B-3B3B-7AA4-A898D59650A5}"/>
              </a:ext>
            </a:extLst>
          </p:cNvPr>
          <p:cNvGrpSpPr/>
          <p:nvPr/>
        </p:nvGrpSpPr>
        <p:grpSpPr>
          <a:xfrm>
            <a:off x="7758232" y="3411373"/>
            <a:ext cx="720001" cy="641754"/>
            <a:chOff x="7758232" y="3411373"/>
            <a:chExt cx="720001" cy="641754"/>
          </a:xfrm>
        </p:grpSpPr>
        <p:sp>
          <p:nvSpPr>
            <p:cNvPr id="2752" name="object 4">
              <a:extLst>
                <a:ext uri="{FF2B5EF4-FFF2-40B4-BE49-F238E27FC236}">
                  <a16:creationId xmlns:a16="http://schemas.microsoft.com/office/drawing/2014/main" id="{9612C40D-B12C-01D6-1ABC-189A27305661}"/>
                </a:ext>
              </a:extLst>
            </p:cNvPr>
            <p:cNvSpPr txBox="1"/>
            <p:nvPr/>
          </p:nvSpPr>
          <p:spPr>
            <a:xfrm>
              <a:off x="7758233" y="3822295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6t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トラック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バラ積み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B</a:t>
              </a:r>
            </a:p>
          </p:txBody>
        </p:sp>
        <p:sp>
          <p:nvSpPr>
            <p:cNvPr id="2753" name="object 4">
              <a:extLst>
                <a:ext uri="{FF2B5EF4-FFF2-40B4-BE49-F238E27FC236}">
                  <a16:creationId xmlns:a16="http://schemas.microsoft.com/office/drawing/2014/main" id="{8873B8A3-B1C1-9E1D-51CE-6C8EAA4C7283}"/>
                </a:ext>
              </a:extLst>
            </p:cNvPr>
            <p:cNvSpPr txBox="1"/>
            <p:nvPr/>
          </p:nvSpPr>
          <p:spPr>
            <a:xfrm>
              <a:off x="7758232" y="3411373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パレット不使用・バラ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9" name="図 38">
              <a:extLst>
                <a:ext uri="{FF2B5EF4-FFF2-40B4-BE49-F238E27FC236}">
                  <a16:creationId xmlns:a16="http://schemas.microsoft.com/office/drawing/2014/main" id="{C55647BC-2841-7005-97F3-F684D6BCC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7817235" y="3488317"/>
              <a:ext cx="329213" cy="298730"/>
            </a:xfrm>
            <a:prstGeom prst="rect">
              <a:avLst/>
            </a:prstGeom>
          </p:spPr>
        </p:pic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80476075-8EC8-1F53-B0AA-48901E60645F}"/>
              </a:ext>
            </a:extLst>
          </p:cNvPr>
          <p:cNvGrpSpPr/>
          <p:nvPr/>
        </p:nvGrpSpPr>
        <p:grpSpPr>
          <a:xfrm>
            <a:off x="672309" y="4675610"/>
            <a:ext cx="637779" cy="446521"/>
            <a:chOff x="672309" y="4675610"/>
            <a:chExt cx="637779" cy="446521"/>
          </a:xfrm>
        </p:grpSpPr>
        <p:sp>
          <p:nvSpPr>
            <p:cNvPr id="2492" name="object 4">
              <a:extLst>
                <a:ext uri="{FF2B5EF4-FFF2-40B4-BE49-F238E27FC236}">
                  <a16:creationId xmlns:a16="http://schemas.microsoft.com/office/drawing/2014/main" id="{1E89941A-D6B2-B004-5F0E-40825D267BAC}"/>
                </a:ext>
              </a:extLst>
            </p:cNvPr>
            <p:cNvSpPr txBox="1"/>
            <p:nvPr/>
          </p:nvSpPr>
          <p:spPr>
            <a:xfrm>
              <a:off x="672309" y="4675610"/>
              <a:ext cx="637779" cy="153888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空パレット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algn="ctr"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T11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 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40" name="図 39">
              <a:extLst>
                <a:ext uri="{FF2B5EF4-FFF2-40B4-BE49-F238E27FC236}">
                  <a16:creationId xmlns:a16="http://schemas.microsoft.com/office/drawing/2014/main" id="{E19AE58A-2F09-C479-94F4-B898792A3D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12128" y="4829498"/>
              <a:ext cx="359695" cy="292633"/>
            </a:xfrm>
            <a:prstGeom prst="rect">
              <a:avLst/>
            </a:prstGeom>
          </p:spPr>
        </p:pic>
        <p:sp>
          <p:nvSpPr>
            <p:cNvPr id="2493" name="object 4">
              <a:extLst>
                <a:ext uri="{FF2B5EF4-FFF2-40B4-BE49-F238E27FC236}">
                  <a16:creationId xmlns:a16="http://schemas.microsoft.com/office/drawing/2014/main" id="{77CDAE07-39BF-5804-C960-3A8F24B701EA}"/>
                </a:ext>
              </a:extLst>
            </p:cNvPr>
            <p:cNvSpPr txBox="1"/>
            <p:nvPr/>
          </p:nvSpPr>
          <p:spPr>
            <a:xfrm>
              <a:off x="799864" y="4984111"/>
              <a:ext cx="382668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7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返却</a:t>
              </a:r>
              <a:endParaRPr lang="en-US" altLang="ja-JP" sz="7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EAE71A8E-970B-A859-7D5F-23F2D8E72E4D}"/>
              </a:ext>
            </a:extLst>
          </p:cNvPr>
          <p:cNvGrpSpPr/>
          <p:nvPr/>
        </p:nvGrpSpPr>
        <p:grpSpPr>
          <a:xfrm>
            <a:off x="4488627" y="2520017"/>
            <a:ext cx="637779" cy="446521"/>
            <a:chOff x="4488627" y="2520017"/>
            <a:chExt cx="637779" cy="446521"/>
          </a:xfrm>
        </p:grpSpPr>
        <p:sp>
          <p:nvSpPr>
            <p:cNvPr id="2496" name="object 4">
              <a:extLst>
                <a:ext uri="{FF2B5EF4-FFF2-40B4-BE49-F238E27FC236}">
                  <a16:creationId xmlns:a16="http://schemas.microsoft.com/office/drawing/2014/main" id="{901585C4-A86C-D8D3-97AF-FFB9A1B08581}"/>
                </a:ext>
              </a:extLst>
            </p:cNvPr>
            <p:cNvSpPr txBox="1"/>
            <p:nvPr/>
          </p:nvSpPr>
          <p:spPr>
            <a:xfrm>
              <a:off x="4488627" y="2520017"/>
              <a:ext cx="637779" cy="153888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空パレット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algn="ctr"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T11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 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41" name="図 40">
              <a:extLst>
                <a:ext uri="{FF2B5EF4-FFF2-40B4-BE49-F238E27FC236}">
                  <a16:creationId xmlns:a16="http://schemas.microsoft.com/office/drawing/2014/main" id="{887F562D-86F6-6931-B595-302E17946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28446" y="2673905"/>
              <a:ext cx="359695" cy="292633"/>
            </a:xfrm>
            <a:prstGeom prst="rect">
              <a:avLst/>
            </a:prstGeom>
          </p:spPr>
        </p:pic>
        <p:sp>
          <p:nvSpPr>
            <p:cNvPr id="2497" name="object 4">
              <a:extLst>
                <a:ext uri="{FF2B5EF4-FFF2-40B4-BE49-F238E27FC236}">
                  <a16:creationId xmlns:a16="http://schemas.microsoft.com/office/drawing/2014/main" id="{0181FA39-668B-DF03-8C9C-CC8EF377902B}"/>
                </a:ext>
              </a:extLst>
            </p:cNvPr>
            <p:cNvSpPr txBox="1"/>
            <p:nvPr/>
          </p:nvSpPr>
          <p:spPr>
            <a:xfrm>
              <a:off x="4616182" y="2828518"/>
              <a:ext cx="382668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7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返却</a:t>
              </a:r>
              <a:endParaRPr lang="en-US" altLang="ja-JP" sz="7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92E1372A-FC9A-DEDE-A8BF-F762F9936D4F}"/>
              </a:ext>
            </a:extLst>
          </p:cNvPr>
          <p:cNvGrpSpPr/>
          <p:nvPr/>
        </p:nvGrpSpPr>
        <p:grpSpPr>
          <a:xfrm>
            <a:off x="1726559" y="8252287"/>
            <a:ext cx="720001" cy="795643"/>
            <a:chOff x="1726559" y="3862397"/>
            <a:chExt cx="720001" cy="795643"/>
          </a:xfrm>
        </p:grpSpPr>
        <p:sp>
          <p:nvSpPr>
            <p:cNvPr id="58" name="object 4">
              <a:extLst>
                <a:ext uri="{FF2B5EF4-FFF2-40B4-BE49-F238E27FC236}">
                  <a16:creationId xmlns:a16="http://schemas.microsoft.com/office/drawing/2014/main" id="{8C529502-B5F0-C0E3-ADCC-4389511301B0}"/>
                </a:ext>
              </a:extLst>
            </p:cNvPr>
            <p:cNvSpPr txBox="1"/>
            <p:nvPr/>
          </p:nvSpPr>
          <p:spPr>
            <a:xfrm>
              <a:off x="1726560" y="4273319"/>
              <a:ext cx="720000" cy="38472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コンテナ車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部品①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部品②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部品③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59" name="object 4">
              <a:extLst>
                <a:ext uri="{FF2B5EF4-FFF2-40B4-BE49-F238E27FC236}">
                  <a16:creationId xmlns:a16="http://schemas.microsoft.com/office/drawing/2014/main" id="{6B4B713A-9359-5DF9-D1A7-4E96B71C2917}"/>
                </a:ext>
              </a:extLst>
            </p:cNvPr>
            <p:cNvSpPr txBox="1"/>
            <p:nvPr/>
          </p:nvSpPr>
          <p:spPr>
            <a:xfrm>
              <a:off x="1726559" y="3862397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60" name="図 59">
              <a:extLst>
                <a:ext uri="{FF2B5EF4-FFF2-40B4-BE49-F238E27FC236}">
                  <a16:creationId xmlns:a16="http://schemas.microsoft.com/office/drawing/2014/main" id="{EF7679BD-2C22-5667-30D6-1467A988B9D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768296" y="3939341"/>
              <a:ext cx="359695" cy="335309"/>
            </a:xfrm>
            <a:prstGeom prst="rect">
              <a:avLst/>
            </a:prstGeom>
          </p:spPr>
        </p:pic>
      </p:grp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247330C8-8033-1C44-AA93-B8A88CA61376}"/>
              </a:ext>
            </a:extLst>
          </p:cNvPr>
          <p:cNvGrpSpPr/>
          <p:nvPr/>
        </p:nvGrpSpPr>
        <p:grpSpPr>
          <a:xfrm>
            <a:off x="3082122" y="8663030"/>
            <a:ext cx="720001" cy="795643"/>
            <a:chOff x="3082122" y="4273140"/>
            <a:chExt cx="720001" cy="795643"/>
          </a:xfrm>
        </p:grpSpPr>
        <p:sp>
          <p:nvSpPr>
            <p:cNvPr id="62" name="object 4">
              <a:extLst>
                <a:ext uri="{FF2B5EF4-FFF2-40B4-BE49-F238E27FC236}">
                  <a16:creationId xmlns:a16="http://schemas.microsoft.com/office/drawing/2014/main" id="{48E354FF-51AE-3CE9-24F1-E0FB40B2028D}"/>
                </a:ext>
              </a:extLst>
            </p:cNvPr>
            <p:cNvSpPr txBox="1"/>
            <p:nvPr/>
          </p:nvSpPr>
          <p:spPr>
            <a:xfrm>
              <a:off x="3082123" y="4684062"/>
              <a:ext cx="720000" cy="384721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フォークリフト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部品①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部品②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　　　　 部品③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  <p:sp>
          <p:nvSpPr>
            <p:cNvPr id="63" name="object 4">
              <a:extLst>
                <a:ext uri="{FF2B5EF4-FFF2-40B4-BE49-F238E27FC236}">
                  <a16:creationId xmlns:a16="http://schemas.microsoft.com/office/drawing/2014/main" id="{22886A39-6B43-D7EA-34C3-8831E1599D5B}"/>
                </a:ext>
              </a:extLst>
            </p:cNvPr>
            <p:cNvSpPr txBox="1"/>
            <p:nvPr/>
          </p:nvSpPr>
          <p:spPr>
            <a:xfrm>
              <a:off x="3082122" y="4273140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15" name="図 3714">
              <a:extLst>
                <a:ext uri="{FF2B5EF4-FFF2-40B4-BE49-F238E27FC236}">
                  <a16:creationId xmlns:a16="http://schemas.microsoft.com/office/drawing/2014/main" id="{0E865818-1C61-6768-E733-78E5194B7C0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123859" y="4367570"/>
              <a:ext cx="359695" cy="335309"/>
            </a:xfrm>
            <a:prstGeom prst="rect">
              <a:avLst/>
            </a:prstGeom>
          </p:spPr>
        </p:pic>
      </p:grpSp>
      <p:grpSp>
        <p:nvGrpSpPr>
          <p:cNvPr id="3720" name="グループ化 3719">
            <a:extLst>
              <a:ext uri="{FF2B5EF4-FFF2-40B4-BE49-F238E27FC236}">
                <a16:creationId xmlns:a16="http://schemas.microsoft.com/office/drawing/2014/main" id="{92CFC468-6D3B-62D2-D87B-1529669C00C3}"/>
              </a:ext>
            </a:extLst>
          </p:cNvPr>
          <p:cNvGrpSpPr/>
          <p:nvPr/>
        </p:nvGrpSpPr>
        <p:grpSpPr>
          <a:xfrm>
            <a:off x="4030434" y="7622304"/>
            <a:ext cx="720001" cy="641754"/>
            <a:chOff x="4030434" y="3232414"/>
            <a:chExt cx="720001" cy="641754"/>
          </a:xfrm>
        </p:grpSpPr>
        <p:sp>
          <p:nvSpPr>
            <p:cNvPr id="3722" name="object 4">
              <a:extLst>
                <a:ext uri="{FF2B5EF4-FFF2-40B4-BE49-F238E27FC236}">
                  <a16:creationId xmlns:a16="http://schemas.microsoft.com/office/drawing/2014/main" id="{B86865EC-7BCD-E496-D7D1-8AE0D2131EDF}"/>
                </a:ext>
              </a:extLst>
            </p:cNvPr>
            <p:cNvSpPr txBox="1"/>
            <p:nvPr/>
          </p:nvSpPr>
          <p:spPr>
            <a:xfrm>
              <a:off x="4030434" y="3643336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フォークリフト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A</a:t>
              </a:r>
            </a:p>
          </p:txBody>
        </p:sp>
        <p:sp>
          <p:nvSpPr>
            <p:cNvPr id="3725" name="object 4">
              <a:extLst>
                <a:ext uri="{FF2B5EF4-FFF2-40B4-BE49-F238E27FC236}">
                  <a16:creationId xmlns:a16="http://schemas.microsoft.com/office/drawing/2014/main" id="{7A2B7BA9-4AF2-5DA2-372A-EAAD0063D6AD}"/>
                </a:ext>
              </a:extLst>
            </p:cNvPr>
            <p:cNvSpPr txBox="1"/>
            <p:nvPr/>
          </p:nvSpPr>
          <p:spPr>
            <a:xfrm>
              <a:off x="4030437" y="3232414"/>
              <a:ext cx="719998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26" name="図 3725">
              <a:extLst>
                <a:ext uri="{FF2B5EF4-FFF2-40B4-BE49-F238E27FC236}">
                  <a16:creationId xmlns:a16="http://schemas.microsoft.com/office/drawing/2014/main" id="{40B7F6B3-5355-6665-A71F-3DE6A410340F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072172" y="3309358"/>
              <a:ext cx="359695" cy="335309"/>
            </a:xfrm>
            <a:prstGeom prst="rect">
              <a:avLst/>
            </a:prstGeom>
          </p:spPr>
        </p:pic>
      </p:grpSp>
      <p:grpSp>
        <p:nvGrpSpPr>
          <p:cNvPr id="3727" name="グループ化 3726">
            <a:extLst>
              <a:ext uri="{FF2B5EF4-FFF2-40B4-BE49-F238E27FC236}">
                <a16:creationId xmlns:a16="http://schemas.microsoft.com/office/drawing/2014/main" id="{6AE3684F-627B-2621-8E68-E3A05E651ADB}"/>
              </a:ext>
            </a:extLst>
          </p:cNvPr>
          <p:cNvGrpSpPr/>
          <p:nvPr/>
        </p:nvGrpSpPr>
        <p:grpSpPr>
          <a:xfrm>
            <a:off x="5356048" y="7622304"/>
            <a:ext cx="720001" cy="641754"/>
            <a:chOff x="5356048" y="3232414"/>
            <a:chExt cx="720001" cy="641754"/>
          </a:xfrm>
        </p:grpSpPr>
        <p:sp>
          <p:nvSpPr>
            <p:cNvPr id="3728" name="object 4">
              <a:extLst>
                <a:ext uri="{FF2B5EF4-FFF2-40B4-BE49-F238E27FC236}">
                  <a16:creationId xmlns:a16="http://schemas.microsoft.com/office/drawing/2014/main" id="{B47CB303-5A42-93F8-02D7-8E9B59D61A7A}"/>
                </a:ext>
              </a:extLst>
            </p:cNvPr>
            <p:cNvSpPr txBox="1"/>
            <p:nvPr/>
          </p:nvSpPr>
          <p:spPr>
            <a:xfrm>
              <a:off x="5356048" y="3643336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10t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ウイング車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A</a:t>
              </a:r>
            </a:p>
          </p:txBody>
        </p:sp>
        <p:sp>
          <p:nvSpPr>
            <p:cNvPr id="3729" name="object 4">
              <a:extLst>
                <a:ext uri="{FF2B5EF4-FFF2-40B4-BE49-F238E27FC236}">
                  <a16:creationId xmlns:a16="http://schemas.microsoft.com/office/drawing/2014/main" id="{80BCD888-8E28-6D56-EA29-AE9EF918F14D}"/>
                </a:ext>
              </a:extLst>
            </p:cNvPr>
            <p:cNvSpPr txBox="1"/>
            <p:nvPr/>
          </p:nvSpPr>
          <p:spPr>
            <a:xfrm>
              <a:off x="5356051" y="3232414"/>
              <a:ext cx="719998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30" name="図 3729">
              <a:extLst>
                <a:ext uri="{FF2B5EF4-FFF2-40B4-BE49-F238E27FC236}">
                  <a16:creationId xmlns:a16="http://schemas.microsoft.com/office/drawing/2014/main" id="{1AD828B5-98C7-8C79-4F51-D0A3BB5D44C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97786" y="3309358"/>
              <a:ext cx="359695" cy="335309"/>
            </a:xfrm>
            <a:prstGeom prst="rect">
              <a:avLst/>
            </a:prstGeom>
          </p:spPr>
        </p:pic>
      </p:grpSp>
      <p:grpSp>
        <p:nvGrpSpPr>
          <p:cNvPr id="3731" name="グループ化 3730">
            <a:extLst>
              <a:ext uri="{FF2B5EF4-FFF2-40B4-BE49-F238E27FC236}">
                <a16:creationId xmlns:a16="http://schemas.microsoft.com/office/drawing/2014/main" id="{07D5EB09-FEBA-8590-A2CC-558811E8DD04}"/>
              </a:ext>
            </a:extLst>
          </p:cNvPr>
          <p:cNvGrpSpPr/>
          <p:nvPr/>
        </p:nvGrpSpPr>
        <p:grpSpPr>
          <a:xfrm>
            <a:off x="7351214" y="6924364"/>
            <a:ext cx="720001" cy="641754"/>
            <a:chOff x="7351214" y="2534474"/>
            <a:chExt cx="720001" cy="641754"/>
          </a:xfrm>
        </p:grpSpPr>
        <p:sp>
          <p:nvSpPr>
            <p:cNvPr id="3732" name="object 4">
              <a:extLst>
                <a:ext uri="{FF2B5EF4-FFF2-40B4-BE49-F238E27FC236}">
                  <a16:creationId xmlns:a16="http://schemas.microsoft.com/office/drawing/2014/main" id="{D3B79C9A-7C30-3F46-F278-26EA2BF6E3AB}"/>
                </a:ext>
              </a:extLst>
            </p:cNvPr>
            <p:cNvSpPr txBox="1"/>
            <p:nvPr/>
          </p:nvSpPr>
          <p:spPr>
            <a:xfrm>
              <a:off x="7351214" y="2945396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輸送機器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10t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ウイング車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A</a:t>
              </a:r>
            </a:p>
          </p:txBody>
        </p:sp>
        <p:sp>
          <p:nvSpPr>
            <p:cNvPr id="3733" name="object 4">
              <a:extLst>
                <a:ext uri="{FF2B5EF4-FFF2-40B4-BE49-F238E27FC236}">
                  <a16:creationId xmlns:a16="http://schemas.microsoft.com/office/drawing/2014/main" id="{FA9AE950-F675-C287-15C5-9742CF99CBB9}"/>
                </a:ext>
              </a:extLst>
            </p:cNvPr>
            <p:cNvSpPr txBox="1"/>
            <p:nvPr/>
          </p:nvSpPr>
          <p:spPr>
            <a:xfrm>
              <a:off x="7351215" y="2534474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 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34" name="図 3733">
              <a:extLst>
                <a:ext uri="{FF2B5EF4-FFF2-40B4-BE49-F238E27FC236}">
                  <a16:creationId xmlns:a16="http://schemas.microsoft.com/office/drawing/2014/main" id="{27A8700B-5CDC-52DA-1B57-3E0E2E07295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392952" y="2611418"/>
              <a:ext cx="359695" cy="335309"/>
            </a:xfrm>
            <a:prstGeom prst="rect">
              <a:avLst/>
            </a:prstGeom>
          </p:spPr>
        </p:pic>
      </p:grpSp>
      <p:grpSp>
        <p:nvGrpSpPr>
          <p:cNvPr id="3746" name="グループ化 3745">
            <a:extLst>
              <a:ext uri="{FF2B5EF4-FFF2-40B4-BE49-F238E27FC236}">
                <a16:creationId xmlns:a16="http://schemas.microsoft.com/office/drawing/2014/main" id="{92774A7C-C267-61C2-CABA-3502C8BCEBBB}"/>
              </a:ext>
            </a:extLst>
          </p:cNvPr>
          <p:cNvGrpSpPr/>
          <p:nvPr/>
        </p:nvGrpSpPr>
        <p:grpSpPr>
          <a:xfrm>
            <a:off x="672309" y="9064892"/>
            <a:ext cx="637779" cy="446521"/>
            <a:chOff x="672309" y="4675610"/>
            <a:chExt cx="637779" cy="446521"/>
          </a:xfrm>
        </p:grpSpPr>
        <p:sp>
          <p:nvSpPr>
            <p:cNvPr id="3747" name="object 4">
              <a:extLst>
                <a:ext uri="{FF2B5EF4-FFF2-40B4-BE49-F238E27FC236}">
                  <a16:creationId xmlns:a16="http://schemas.microsoft.com/office/drawing/2014/main" id="{1D4F2495-298B-31D4-F074-D770532442C0}"/>
                </a:ext>
              </a:extLst>
            </p:cNvPr>
            <p:cNvSpPr txBox="1"/>
            <p:nvPr/>
          </p:nvSpPr>
          <p:spPr>
            <a:xfrm>
              <a:off x="672309" y="4675610"/>
              <a:ext cx="637779" cy="153888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空パレット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algn="ctr"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T11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 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48" name="図 3747">
              <a:extLst>
                <a:ext uri="{FF2B5EF4-FFF2-40B4-BE49-F238E27FC236}">
                  <a16:creationId xmlns:a16="http://schemas.microsoft.com/office/drawing/2014/main" id="{6A3D712A-967E-D802-40C5-6D877B3595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12128" y="4829498"/>
              <a:ext cx="359695" cy="292633"/>
            </a:xfrm>
            <a:prstGeom prst="rect">
              <a:avLst/>
            </a:prstGeom>
          </p:spPr>
        </p:pic>
        <p:sp>
          <p:nvSpPr>
            <p:cNvPr id="3749" name="object 4">
              <a:extLst>
                <a:ext uri="{FF2B5EF4-FFF2-40B4-BE49-F238E27FC236}">
                  <a16:creationId xmlns:a16="http://schemas.microsoft.com/office/drawing/2014/main" id="{79A6E1AA-61EA-79AA-A5B6-6CBBAE6ED1C4}"/>
                </a:ext>
              </a:extLst>
            </p:cNvPr>
            <p:cNvSpPr txBox="1"/>
            <p:nvPr/>
          </p:nvSpPr>
          <p:spPr>
            <a:xfrm>
              <a:off x="799864" y="4984111"/>
              <a:ext cx="382668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7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返却</a:t>
              </a:r>
              <a:endParaRPr lang="en-US" altLang="ja-JP" sz="7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grpSp>
        <p:nvGrpSpPr>
          <p:cNvPr id="3750" name="グループ化 3749">
            <a:extLst>
              <a:ext uri="{FF2B5EF4-FFF2-40B4-BE49-F238E27FC236}">
                <a16:creationId xmlns:a16="http://schemas.microsoft.com/office/drawing/2014/main" id="{24B55843-1D2F-2164-C394-362DFE52097D}"/>
              </a:ext>
            </a:extLst>
          </p:cNvPr>
          <p:cNvGrpSpPr/>
          <p:nvPr/>
        </p:nvGrpSpPr>
        <p:grpSpPr>
          <a:xfrm>
            <a:off x="4488627" y="6909299"/>
            <a:ext cx="637779" cy="446521"/>
            <a:chOff x="4488627" y="2520017"/>
            <a:chExt cx="637779" cy="446521"/>
          </a:xfrm>
        </p:grpSpPr>
        <p:sp>
          <p:nvSpPr>
            <p:cNvPr id="3751" name="object 4">
              <a:extLst>
                <a:ext uri="{FF2B5EF4-FFF2-40B4-BE49-F238E27FC236}">
                  <a16:creationId xmlns:a16="http://schemas.microsoft.com/office/drawing/2014/main" id="{51214401-2D81-C414-BACA-71A21754A522}"/>
                </a:ext>
              </a:extLst>
            </p:cNvPr>
            <p:cNvSpPr txBox="1"/>
            <p:nvPr/>
          </p:nvSpPr>
          <p:spPr>
            <a:xfrm>
              <a:off x="4488627" y="2520017"/>
              <a:ext cx="637779" cy="153888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空パレット</a:t>
              </a:r>
              <a:endParaRPr lang="en-US" altLang="ja-JP" sz="5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algn="ctr"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T11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 以外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52" name="図 3751">
              <a:extLst>
                <a:ext uri="{FF2B5EF4-FFF2-40B4-BE49-F238E27FC236}">
                  <a16:creationId xmlns:a16="http://schemas.microsoft.com/office/drawing/2014/main" id="{56B28964-2966-568E-AF90-FFB5250C6A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628446" y="2673905"/>
              <a:ext cx="359695" cy="292633"/>
            </a:xfrm>
            <a:prstGeom prst="rect">
              <a:avLst/>
            </a:prstGeom>
          </p:spPr>
        </p:pic>
        <p:sp>
          <p:nvSpPr>
            <p:cNvPr id="3753" name="object 4">
              <a:extLst>
                <a:ext uri="{FF2B5EF4-FFF2-40B4-BE49-F238E27FC236}">
                  <a16:creationId xmlns:a16="http://schemas.microsoft.com/office/drawing/2014/main" id="{1C51ED63-C240-E48D-3F7B-B5513036BF5A}"/>
                </a:ext>
              </a:extLst>
            </p:cNvPr>
            <p:cNvSpPr txBox="1"/>
            <p:nvPr/>
          </p:nvSpPr>
          <p:spPr>
            <a:xfrm>
              <a:off x="4616182" y="2828518"/>
              <a:ext cx="382668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7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返却</a:t>
              </a:r>
              <a:endParaRPr lang="en-US" altLang="ja-JP" sz="700" b="1" kern="0" dirty="0"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grpSp>
        <p:nvGrpSpPr>
          <p:cNvPr id="3771" name="グループ化 3770">
            <a:extLst>
              <a:ext uri="{FF2B5EF4-FFF2-40B4-BE49-F238E27FC236}">
                <a16:creationId xmlns:a16="http://schemas.microsoft.com/office/drawing/2014/main" id="{005A8F52-178A-E3B1-093D-ED5EE731FB61}"/>
              </a:ext>
            </a:extLst>
          </p:cNvPr>
          <p:cNvGrpSpPr/>
          <p:nvPr/>
        </p:nvGrpSpPr>
        <p:grpSpPr>
          <a:xfrm>
            <a:off x="4044795" y="8680516"/>
            <a:ext cx="720001" cy="641754"/>
            <a:chOff x="4044795" y="8680516"/>
            <a:chExt cx="720001" cy="641754"/>
          </a:xfrm>
        </p:grpSpPr>
        <p:sp>
          <p:nvSpPr>
            <p:cNvPr id="3766" name="object 4">
              <a:extLst>
                <a:ext uri="{FF2B5EF4-FFF2-40B4-BE49-F238E27FC236}">
                  <a16:creationId xmlns:a16="http://schemas.microsoft.com/office/drawing/2014/main" id="{90CBF2A3-3EC3-1BB5-12F3-8C0E891A8EE1}"/>
                </a:ext>
              </a:extLst>
            </p:cNvPr>
            <p:cNvSpPr txBox="1"/>
            <p:nvPr/>
          </p:nvSpPr>
          <p:spPr>
            <a:xfrm>
              <a:off x="4044796" y="9091438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輸送形態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フォークリフト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B</a:t>
              </a:r>
            </a:p>
          </p:txBody>
        </p:sp>
        <p:sp>
          <p:nvSpPr>
            <p:cNvPr id="3767" name="object 4">
              <a:extLst>
                <a:ext uri="{FF2B5EF4-FFF2-40B4-BE49-F238E27FC236}">
                  <a16:creationId xmlns:a16="http://schemas.microsoft.com/office/drawing/2014/main" id="{986C37DE-E422-3212-CABC-612008DB530E}"/>
                </a:ext>
              </a:extLst>
            </p:cNvPr>
            <p:cNvSpPr txBox="1"/>
            <p:nvPr/>
          </p:nvSpPr>
          <p:spPr>
            <a:xfrm>
              <a:off x="4044795" y="8680516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54" name="図 3753">
              <a:extLst>
                <a:ext uri="{FF2B5EF4-FFF2-40B4-BE49-F238E27FC236}">
                  <a16:creationId xmlns:a16="http://schemas.microsoft.com/office/drawing/2014/main" id="{00324352-4471-4446-3413-131C8D8CCA6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086532" y="8757460"/>
              <a:ext cx="359695" cy="329213"/>
            </a:xfrm>
            <a:prstGeom prst="rect">
              <a:avLst/>
            </a:prstGeom>
          </p:spPr>
        </p:pic>
      </p:grpSp>
      <p:grpSp>
        <p:nvGrpSpPr>
          <p:cNvPr id="3770" name="グループ化 3769">
            <a:extLst>
              <a:ext uri="{FF2B5EF4-FFF2-40B4-BE49-F238E27FC236}">
                <a16:creationId xmlns:a16="http://schemas.microsoft.com/office/drawing/2014/main" id="{AC307958-DA58-7AEB-890E-7B569F0D3161}"/>
              </a:ext>
            </a:extLst>
          </p:cNvPr>
          <p:cNvGrpSpPr/>
          <p:nvPr/>
        </p:nvGrpSpPr>
        <p:grpSpPr>
          <a:xfrm>
            <a:off x="5356049" y="8680516"/>
            <a:ext cx="720001" cy="641754"/>
            <a:chOff x="5356049" y="8680516"/>
            <a:chExt cx="720001" cy="641754"/>
          </a:xfrm>
        </p:grpSpPr>
        <p:sp>
          <p:nvSpPr>
            <p:cNvPr id="3744" name="object 4">
              <a:extLst>
                <a:ext uri="{FF2B5EF4-FFF2-40B4-BE49-F238E27FC236}">
                  <a16:creationId xmlns:a16="http://schemas.microsoft.com/office/drawing/2014/main" id="{D2C6A9BB-9B4B-88B9-F8BD-118268730F81}"/>
                </a:ext>
              </a:extLst>
            </p:cNvPr>
            <p:cNvSpPr txBox="1"/>
            <p:nvPr/>
          </p:nvSpPr>
          <p:spPr>
            <a:xfrm>
              <a:off x="5356050" y="9091438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輸送形態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10t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ウイング車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B</a:t>
              </a:r>
            </a:p>
          </p:txBody>
        </p:sp>
        <p:sp>
          <p:nvSpPr>
            <p:cNvPr id="3745" name="object 4">
              <a:extLst>
                <a:ext uri="{FF2B5EF4-FFF2-40B4-BE49-F238E27FC236}">
                  <a16:creationId xmlns:a16="http://schemas.microsoft.com/office/drawing/2014/main" id="{0B83D473-918B-EBB6-D5A4-D0980B073DF8}"/>
                </a:ext>
              </a:extLst>
            </p:cNvPr>
            <p:cNvSpPr txBox="1"/>
            <p:nvPr/>
          </p:nvSpPr>
          <p:spPr>
            <a:xfrm>
              <a:off x="5356049" y="8680516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55" name="図 3754">
              <a:extLst>
                <a:ext uri="{FF2B5EF4-FFF2-40B4-BE49-F238E27FC236}">
                  <a16:creationId xmlns:a16="http://schemas.microsoft.com/office/drawing/2014/main" id="{3B4D5823-D656-7F07-FE54-56D3569DB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397786" y="8757460"/>
              <a:ext cx="359695" cy="329213"/>
            </a:xfrm>
            <a:prstGeom prst="rect">
              <a:avLst/>
            </a:prstGeom>
          </p:spPr>
        </p:pic>
      </p:grpSp>
      <p:grpSp>
        <p:nvGrpSpPr>
          <p:cNvPr id="3769" name="グループ化 3768">
            <a:extLst>
              <a:ext uri="{FF2B5EF4-FFF2-40B4-BE49-F238E27FC236}">
                <a16:creationId xmlns:a16="http://schemas.microsoft.com/office/drawing/2014/main" id="{1E531FB6-425F-6954-4CE9-793FEB9EE2AC}"/>
              </a:ext>
            </a:extLst>
          </p:cNvPr>
          <p:cNvGrpSpPr/>
          <p:nvPr/>
        </p:nvGrpSpPr>
        <p:grpSpPr>
          <a:xfrm>
            <a:off x="7330218" y="8693323"/>
            <a:ext cx="720001" cy="641754"/>
            <a:chOff x="7330218" y="8693323"/>
            <a:chExt cx="720001" cy="641754"/>
          </a:xfrm>
        </p:grpSpPr>
        <p:sp>
          <p:nvSpPr>
            <p:cNvPr id="3723" name="object 4">
              <a:extLst>
                <a:ext uri="{FF2B5EF4-FFF2-40B4-BE49-F238E27FC236}">
                  <a16:creationId xmlns:a16="http://schemas.microsoft.com/office/drawing/2014/main" id="{9691BE28-F72A-F274-7086-B019499E7347}"/>
                </a:ext>
              </a:extLst>
            </p:cNvPr>
            <p:cNvSpPr txBox="1"/>
            <p:nvPr/>
          </p:nvSpPr>
          <p:spPr>
            <a:xfrm>
              <a:off x="7330219" y="9104245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輸送形態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６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t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トラック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B</a:t>
              </a:r>
            </a:p>
          </p:txBody>
        </p:sp>
        <p:sp>
          <p:nvSpPr>
            <p:cNvPr id="3724" name="object 4">
              <a:extLst>
                <a:ext uri="{FF2B5EF4-FFF2-40B4-BE49-F238E27FC236}">
                  <a16:creationId xmlns:a16="http://schemas.microsoft.com/office/drawing/2014/main" id="{DCF9357D-6AF4-92A9-8B97-E438D8979B99}"/>
                </a:ext>
              </a:extLst>
            </p:cNvPr>
            <p:cNvSpPr txBox="1"/>
            <p:nvPr/>
          </p:nvSpPr>
          <p:spPr>
            <a:xfrm>
              <a:off x="7330218" y="8693323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56" name="図 3755">
              <a:extLst>
                <a:ext uri="{FF2B5EF4-FFF2-40B4-BE49-F238E27FC236}">
                  <a16:creationId xmlns:a16="http://schemas.microsoft.com/office/drawing/2014/main" id="{377B1602-23E4-4B48-8BE4-C51FA0259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371955" y="8757460"/>
              <a:ext cx="359695" cy="329213"/>
            </a:xfrm>
            <a:prstGeom prst="rect">
              <a:avLst/>
            </a:prstGeom>
          </p:spPr>
        </p:pic>
      </p:grpSp>
      <p:grpSp>
        <p:nvGrpSpPr>
          <p:cNvPr id="3768" name="グループ化 3767">
            <a:extLst>
              <a:ext uri="{FF2B5EF4-FFF2-40B4-BE49-F238E27FC236}">
                <a16:creationId xmlns:a16="http://schemas.microsoft.com/office/drawing/2014/main" id="{FD161992-4634-D4D8-C26E-3FEC72C6D61F}"/>
              </a:ext>
            </a:extLst>
          </p:cNvPr>
          <p:cNvGrpSpPr/>
          <p:nvPr/>
        </p:nvGrpSpPr>
        <p:grpSpPr>
          <a:xfrm>
            <a:off x="7758232" y="7801263"/>
            <a:ext cx="720001" cy="641754"/>
            <a:chOff x="7758232" y="7801263"/>
            <a:chExt cx="720001" cy="641754"/>
          </a:xfrm>
        </p:grpSpPr>
        <p:sp>
          <p:nvSpPr>
            <p:cNvPr id="2927" name="object 4">
              <a:extLst>
                <a:ext uri="{FF2B5EF4-FFF2-40B4-BE49-F238E27FC236}">
                  <a16:creationId xmlns:a16="http://schemas.microsoft.com/office/drawing/2014/main" id="{96AC0101-4589-9E91-DBCE-F1F001CC80EC}"/>
                </a:ext>
              </a:extLst>
            </p:cNvPr>
            <p:cNvSpPr txBox="1"/>
            <p:nvPr/>
          </p:nvSpPr>
          <p:spPr>
            <a:xfrm>
              <a:off x="7758233" y="8212185"/>
              <a:ext cx="720000" cy="230832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輸送形態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６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t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トラック</a:t>
              </a:r>
              <a:endParaRPr lang="en-US" altLang="ja-JP" sz="500" b="1" kern="0" dirty="0">
                <a:solidFill>
                  <a:srgbClr val="FF0000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荷姿</a:t>
              </a:r>
              <a:r>
                <a:rPr lang="en-US" altLang="ja-JP" sz="500" b="1" kern="0" dirty="0">
                  <a:solidFill>
                    <a:sysClr val="windowText" lastClr="00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パレタイズ</a:t>
              </a:r>
            </a:p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貨物</a:t>
              </a:r>
              <a:r>
                <a:rPr lang="en-US" altLang="ja-JP" sz="500" b="1" kern="0" dirty="0"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  <a:r>
                <a:rPr lang="ja-JP" altLang="en-US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製品</a:t>
              </a:r>
              <a:r>
                <a:rPr lang="en-US" altLang="ja-JP" sz="500" b="1" kern="0" dirty="0">
                  <a:solidFill>
                    <a:srgbClr val="FF0000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B</a:t>
              </a:r>
            </a:p>
          </p:txBody>
        </p:sp>
        <p:sp>
          <p:nvSpPr>
            <p:cNvPr id="2928" name="object 4">
              <a:extLst>
                <a:ext uri="{FF2B5EF4-FFF2-40B4-BE49-F238E27FC236}">
                  <a16:creationId xmlns:a16="http://schemas.microsoft.com/office/drawing/2014/main" id="{9C8C61BB-B844-FC28-1E64-B20FE749AA97}"/>
                </a:ext>
              </a:extLst>
            </p:cNvPr>
            <p:cNvSpPr txBox="1"/>
            <p:nvPr/>
          </p:nvSpPr>
          <p:spPr>
            <a:xfrm>
              <a:off x="7758232" y="7801263"/>
              <a:ext cx="72000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Ｔ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11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57" name="図 3756">
              <a:extLst>
                <a:ext uri="{FF2B5EF4-FFF2-40B4-BE49-F238E27FC236}">
                  <a16:creationId xmlns:a16="http://schemas.microsoft.com/office/drawing/2014/main" id="{E2E7DE55-DB73-0DF5-FF52-AC927259A4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799969" y="7878207"/>
              <a:ext cx="359695" cy="329213"/>
            </a:xfrm>
            <a:prstGeom prst="rect">
              <a:avLst/>
            </a:prstGeom>
          </p:spPr>
        </p:pic>
      </p:grpSp>
      <p:grpSp>
        <p:nvGrpSpPr>
          <p:cNvPr id="3763" name="グループ化 3762">
            <a:extLst>
              <a:ext uri="{FF2B5EF4-FFF2-40B4-BE49-F238E27FC236}">
                <a16:creationId xmlns:a16="http://schemas.microsoft.com/office/drawing/2014/main" id="{4C661E06-EB48-D7A7-83E4-24ADB46A574D}"/>
              </a:ext>
            </a:extLst>
          </p:cNvPr>
          <p:cNvGrpSpPr/>
          <p:nvPr/>
        </p:nvGrpSpPr>
        <p:grpSpPr>
          <a:xfrm>
            <a:off x="8045028" y="9499508"/>
            <a:ext cx="516710" cy="446521"/>
            <a:chOff x="8045028" y="9499508"/>
            <a:chExt cx="516710" cy="446521"/>
          </a:xfrm>
        </p:grpSpPr>
        <p:sp>
          <p:nvSpPr>
            <p:cNvPr id="2468" name="object 4">
              <a:extLst>
                <a:ext uri="{FF2B5EF4-FFF2-40B4-BE49-F238E27FC236}">
                  <a16:creationId xmlns:a16="http://schemas.microsoft.com/office/drawing/2014/main" id="{B905239F-2EDA-DFD5-B044-3AC54C3D32A5}"/>
                </a:ext>
              </a:extLst>
            </p:cNvPr>
            <p:cNvSpPr txBox="1"/>
            <p:nvPr/>
          </p:nvSpPr>
          <p:spPr>
            <a:xfrm>
              <a:off x="8060354" y="9499508"/>
              <a:ext cx="486059" cy="153888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空パレット</a:t>
              </a:r>
              <a:endParaRPr lang="en-US" altLang="ja-JP" sz="500" b="1" kern="0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algn="ctr"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T11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60" name="図 3759">
              <a:extLst>
                <a:ext uri="{FF2B5EF4-FFF2-40B4-BE49-F238E27FC236}">
                  <a16:creationId xmlns:a16="http://schemas.microsoft.com/office/drawing/2014/main" id="{5A5C3AAF-CFF5-B8B7-8752-E417B903319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124313" y="9653396"/>
              <a:ext cx="359695" cy="292633"/>
            </a:xfrm>
            <a:prstGeom prst="rect">
              <a:avLst/>
            </a:prstGeom>
          </p:spPr>
        </p:pic>
        <p:sp>
          <p:nvSpPr>
            <p:cNvPr id="2470" name="object 4">
              <a:extLst>
                <a:ext uri="{FF2B5EF4-FFF2-40B4-BE49-F238E27FC236}">
                  <a16:creationId xmlns:a16="http://schemas.microsoft.com/office/drawing/2014/main" id="{7F7986EA-5668-04F9-8380-33DA5F6EBB57}"/>
                </a:ext>
              </a:extLst>
            </p:cNvPr>
            <p:cNvSpPr txBox="1"/>
            <p:nvPr/>
          </p:nvSpPr>
          <p:spPr>
            <a:xfrm>
              <a:off x="8045028" y="9808009"/>
              <a:ext cx="51671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7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返却</a:t>
              </a:r>
              <a:endParaRPr lang="en-US" altLang="ja-JP" sz="700" b="1" kern="0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grpSp>
        <p:nvGrpSpPr>
          <p:cNvPr id="3765" name="グループ化 3764">
            <a:extLst>
              <a:ext uri="{FF2B5EF4-FFF2-40B4-BE49-F238E27FC236}">
                <a16:creationId xmlns:a16="http://schemas.microsoft.com/office/drawing/2014/main" id="{C6740D5B-7631-948C-F5E5-BC4C1CE600A1}"/>
              </a:ext>
            </a:extLst>
          </p:cNvPr>
          <p:cNvGrpSpPr/>
          <p:nvPr/>
        </p:nvGrpSpPr>
        <p:grpSpPr>
          <a:xfrm>
            <a:off x="9035502" y="7789624"/>
            <a:ext cx="516710" cy="446521"/>
            <a:chOff x="9035502" y="7789624"/>
            <a:chExt cx="516710" cy="446521"/>
          </a:xfrm>
        </p:grpSpPr>
        <p:sp>
          <p:nvSpPr>
            <p:cNvPr id="2473" name="object 4">
              <a:extLst>
                <a:ext uri="{FF2B5EF4-FFF2-40B4-BE49-F238E27FC236}">
                  <a16:creationId xmlns:a16="http://schemas.microsoft.com/office/drawing/2014/main" id="{42769B89-32CF-9E7A-1C10-CDBD145BC61E}"/>
                </a:ext>
              </a:extLst>
            </p:cNvPr>
            <p:cNvSpPr txBox="1"/>
            <p:nvPr/>
          </p:nvSpPr>
          <p:spPr>
            <a:xfrm>
              <a:off x="9050828" y="7789624"/>
              <a:ext cx="486059" cy="153888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空パレット</a:t>
              </a:r>
              <a:endParaRPr lang="en-US" altLang="ja-JP" sz="500" b="1" kern="0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algn="ctr"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T11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61" name="図 3760">
              <a:extLst>
                <a:ext uri="{FF2B5EF4-FFF2-40B4-BE49-F238E27FC236}">
                  <a16:creationId xmlns:a16="http://schemas.microsoft.com/office/drawing/2014/main" id="{E1EE11DB-C224-EBC5-9AA8-03A2188782F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114787" y="7943512"/>
              <a:ext cx="359695" cy="292633"/>
            </a:xfrm>
            <a:prstGeom prst="rect">
              <a:avLst/>
            </a:prstGeom>
          </p:spPr>
        </p:pic>
        <p:sp>
          <p:nvSpPr>
            <p:cNvPr id="2475" name="object 4">
              <a:extLst>
                <a:ext uri="{FF2B5EF4-FFF2-40B4-BE49-F238E27FC236}">
                  <a16:creationId xmlns:a16="http://schemas.microsoft.com/office/drawing/2014/main" id="{7DDE5828-7645-9932-E633-DB5CCC7AB831}"/>
                </a:ext>
              </a:extLst>
            </p:cNvPr>
            <p:cNvSpPr txBox="1"/>
            <p:nvPr/>
          </p:nvSpPr>
          <p:spPr>
            <a:xfrm>
              <a:off x="9035502" y="8098125"/>
              <a:ext cx="51671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7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返却</a:t>
              </a:r>
              <a:endParaRPr lang="en-US" altLang="ja-JP" sz="700" b="1" kern="0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grpSp>
        <p:nvGrpSpPr>
          <p:cNvPr id="3762" name="グループ化 3761">
            <a:extLst>
              <a:ext uri="{FF2B5EF4-FFF2-40B4-BE49-F238E27FC236}">
                <a16:creationId xmlns:a16="http://schemas.microsoft.com/office/drawing/2014/main" id="{736BF988-11E4-42EA-F8EC-FC30C06A07B9}"/>
              </a:ext>
            </a:extLst>
          </p:cNvPr>
          <p:cNvGrpSpPr/>
          <p:nvPr/>
        </p:nvGrpSpPr>
        <p:grpSpPr>
          <a:xfrm>
            <a:off x="3564821" y="9639539"/>
            <a:ext cx="516710" cy="446521"/>
            <a:chOff x="3564821" y="9639539"/>
            <a:chExt cx="516710" cy="446521"/>
          </a:xfrm>
        </p:grpSpPr>
        <p:sp>
          <p:nvSpPr>
            <p:cNvPr id="2453" name="object 4">
              <a:extLst>
                <a:ext uri="{FF2B5EF4-FFF2-40B4-BE49-F238E27FC236}">
                  <a16:creationId xmlns:a16="http://schemas.microsoft.com/office/drawing/2014/main" id="{E39D008F-1AE2-BBE3-31FD-0CAF30125816}"/>
                </a:ext>
              </a:extLst>
            </p:cNvPr>
            <p:cNvSpPr txBox="1"/>
            <p:nvPr/>
          </p:nvSpPr>
          <p:spPr>
            <a:xfrm>
              <a:off x="3580147" y="9639539"/>
              <a:ext cx="486059" cy="153888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空パレット</a:t>
              </a:r>
              <a:endParaRPr lang="en-US" altLang="ja-JP" sz="500" b="1" kern="0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  <a:p>
              <a:pPr algn="ctr" defTabSz="914400">
                <a:lnSpc>
                  <a:spcPts val="600"/>
                </a:lnSpc>
              </a:pP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【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 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T11</a:t>
              </a:r>
              <a:r>
                <a:rPr lang="ja-JP" altLang="en-US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型</a:t>
              </a:r>
              <a:r>
                <a:rPr lang="en-US" altLang="ja-JP" sz="5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】</a:t>
              </a:r>
            </a:p>
          </p:txBody>
        </p:sp>
        <p:pic>
          <p:nvPicPr>
            <p:cNvPr id="3758" name="図 3757">
              <a:extLst>
                <a:ext uri="{FF2B5EF4-FFF2-40B4-BE49-F238E27FC236}">
                  <a16:creationId xmlns:a16="http://schemas.microsoft.com/office/drawing/2014/main" id="{AA98E683-052B-45F8-3C88-1E525D4BF8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644106" y="9793427"/>
              <a:ext cx="359695" cy="292633"/>
            </a:xfrm>
            <a:prstGeom prst="rect">
              <a:avLst/>
            </a:prstGeom>
          </p:spPr>
        </p:pic>
        <p:sp>
          <p:nvSpPr>
            <p:cNvPr id="2455" name="object 4">
              <a:extLst>
                <a:ext uri="{FF2B5EF4-FFF2-40B4-BE49-F238E27FC236}">
                  <a16:creationId xmlns:a16="http://schemas.microsoft.com/office/drawing/2014/main" id="{3F042943-6F53-FB29-73AF-4B6C08E54E05}"/>
                </a:ext>
              </a:extLst>
            </p:cNvPr>
            <p:cNvSpPr txBox="1"/>
            <p:nvPr/>
          </p:nvSpPr>
          <p:spPr>
            <a:xfrm>
              <a:off x="3564821" y="9948040"/>
              <a:ext cx="516710" cy="76944"/>
            </a:xfrm>
            <a:prstGeom prst="rect">
              <a:avLst/>
            </a:prstGeom>
          </p:spPr>
          <p:txBody>
            <a:bodyPr vert="horz" wrap="square" lIns="0" tIns="0" rIns="0" bIns="0" rtlCol="0" anchor="b">
              <a:spAutoFit/>
            </a:bodyPr>
            <a:lstStyle/>
            <a:p>
              <a:pPr algn="ctr" defTabSz="914400">
                <a:lnSpc>
                  <a:spcPts val="600"/>
                </a:lnSpc>
              </a:pPr>
              <a:r>
                <a:rPr lang="ja-JP" altLang="en-US" sz="700" b="1" kern="0" dirty="0">
                  <a:solidFill>
                    <a:srgbClr val="0000FF"/>
                  </a:solidFill>
                  <a:effectLst>
                    <a:glow rad="88900">
                      <a:schemeClr val="bg1"/>
                    </a:glow>
                  </a:effectLst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rPr>
                <a:t>レンタル</a:t>
              </a:r>
              <a:endParaRPr lang="en-US" altLang="ja-JP" sz="700" b="1" kern="0" dirty="0">
                <a:solidFill>
                  <a:srgbClr val="0000FF"/>
                </a:solidFill>
                <a:effectLst>
                  <a:glow rad="88900">
                    <a:schemeClr val="bg1"/>
                  </a:glow>
                </a:effectLst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754CD538-0586-E34D-0979-85E4B382FFEE}"/>
              </a:ext>
            </a:extLst>
          </p:cNvPr>
          <p:cNvGrpSpPr/>
          <p:nvPr/>
        </p:nvGrpSpPr>
        <p:grpSpPr>
          <a:xfrm>
            <a:off x="6027419" y="2981227"/>
            <a:ext cx="3261010" cy="2540290"/>
            <a:chOff x="1792882" y="-300874"/>
            <a:chExt cx="2888330" cy="2540290"/>
          </a:xfrm>
        </p:grpSpPr>
        <p:sp>
          <p:nvSpPr>
            <p:cNvPr id="25" name="object 4">
              <a:extLst>
                <a:ext uri="{FF2B5EF4-FFF2-40B4-BE49-F238E27FC236}">
                  <a16:creationId xmlns:a16="http://schemas.microsoft.com/office/drawing/2014/main" id="{A6C046C5-D01C-FF54-22FD-33F1CAD57FCE}"/>
                </a:ext>
              </a:extLst>
            </p:cNvPr>
            <p:cNvSpPr txBox="1"/>
            <p:nvPr/>
          </p:nvSpPr>
          <p:spPr>
            <a:xfrm>
              <a:off x="2696745" y="1882020"/>
              <a:ext cx="1984467" cy="357396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rgbClr val="FF0000"/>
              </a:solidFill>
            </a:ln>
          </p:spPr>
          <p:txBody>
            <a:bodyPr vert="horz" wrap="square" lIns="36000" tIns="36000" rIns="36000" bIns="36000" rtlCol="0" anchor="t">
              <a:spAutoFit/>
            </a:bodyPr>
            <a:lstStyle>
              <a:defPPr>
                <a:defRPr lang="en-US"/>
              </a:defPPr>
              <a:lvl1pPr defTabSz="914400">
                <a:lnSpc>
                  <a:spcPts val="600"/>
                </a:lnSpc>
                <a:defRPr sz="500" b="1" kern="0">
                  <a:solidFill>
                    <a:sysClr val="windowText" lastClr="000000"/>
                  </a:solidFill>
                  <a:latin typeface="Meiryo UI" panose="020B0604030504040204" pitchFamily="50" charset="-128"/>
                  <a:ea typeface="Meiryo UI" panose="020B0604030504040204" pitchFamily="50" charset="-128"/>
                  <a:cs typeface="Meiryo UI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ja-JP" altLang="en-US" sz="1050" b="0" dirty="0">
                  <a:solidFill>
                    <a:schemeClr val="tx1"/>
                  </a:solidFill>
                </a:rPr>
                <a:t>貨物の情報を記載してください</a:t>
              </a:r>
              <a:endParaRPr lang="en-US" altLang="ja-JP" sz="1050" b="0" dirty="0">
                <a:solidFill>
                  <a:schemeClr val="tx1"/>
                </a:solidFill>
              </a:endParaRPr>
            </a:p>
            <a:p>
              <a:pPr>
                <a:lnSpc>
                  <a:spcPct val="100000"/>
                </a:lnSpc>
              </a:pPr>
              <a:r>
                <a:rPr lang="en-US" altLang="ja-JP" sz="800" b="0" dirty="0">
                  <a:solidFill>
                    <a:schemeClr val="tx1"/>
                  </a:solidFill>
                </a:rPr>
                <a:t>※</a:t>
              </a:r>
              <a:r>
                <a:rPr lang="ja-JP" altLang="en-US" sz="800" b="0" dirty="0">
                  <a:solidFill>
                    <a:schemeClr val="tx1"/>
                  </a:solidFill>
                </a:rPr>
                <a:t>単位や期間、便数等は輸送貨物に合わせて記載</a:t>
              </a:r>
              <a:endParaRPr lang="en-US" altLang="ja-JP" sz="600" b="0" dirty="0">
                <a:solidFill>
                  <a:schemeClr val="tx1"/>
                </a:solidFill>
              </a:endParaRPr>
            </a:p>
          </p:txBody>
        </p:sp>
        <p:cxnSp>
          <p:nvCxnSpPr>
            <p:cNvPr id="26" name="直線矢印コネクタ 25">
              <a:extLst>
                <a:ext uri="{FF2B5EF4-FFF2-40B4-BE49-F238E27FC236}">
                  <a16:creationId xmlns:a16="http://schemas.microsoft.com/office/drawing/2014/main" id="{E6E8EF72-74BE-327F-86C7-25E79D49DB11}"/>
                </a:ext>
              </a:extLst>
            </p:cNvPr>
            <p:cNvCxnSpPr>
              <a:cxnSpLocks/>
              <a:stCxn id="25" idx="1"/>
            </p:cNvCxnSpPr>
            <p:nvPr/>
          </p:nvCxnSpPr>
          <p:spPr>
            <a:xfrm flipH="1">
              <a:off x="1792882" y="2060718"/>
              <a:ext cx="903863" cy="0"/>
            </a:xfrm>
            <a:prstGeom prst="straightConnector1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19" name="直線矢印コネクタ 3718">
              <a:extLst>
                <a:ext uri="{FF2B5EF4-FFF2-40B4-BE49-F238E27FC236}">
                  <a16:creationId xmlns:a16="http://schemas.microsoft.com/office/drawing/2014/main" id="{7C483BDB-0C7E-A827-8E26-5301C2EEE07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56200" y="-300874"/>
              <a:ext cx="0" cy="2361592"/>
            </a:xfrm>
            <a:prstGeom prst="straightConnector1">
              <a:avLst/>
            </a:prstGeom>
            <a:solidFill>
              <a:schemeClr val="bg1"/>
            </a:solidFill>
            <a:ln w="19050">
              <a:solidFill>
                <a:srgbClr val="FF0000"/>
              </a:solidFill>
              <a:tailEnd type="oval" w="sm" len="sm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pic>
        <p:nvPicPr>
          <p:cNvPr id="3741" name="図 3740">
            <a:extLst>
              <a:ext uri="{FF2B5EF4-FFF2-40B4-BE49-F238E27FC236}">
                <a16:creationId xmlns:a16="http://schemas.microsoft.com/office/drawing/2014/main" id="{90B125C1-54EF-A9A1-2104-130B20D1989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1054" y="10899090"/>
            <a:ext cx="9499092" cy="1842516"/>
          </a:xfrm>
          <a:prstGeom prst="rect">
            <a:avLst/>
          </a:prstGeom>
        </p:spPr>
      </p:pic>
      <p:sp>
        <p:nvSpPr>
          <p:cNvPr id="3743" name="object 4">
            <a:extLst>
              <a:ext uri="{FF2B5EF4-FFF2-40B4-BE49-F238E27FC236}">
                <a16:creationId xmlns:a16="http://schemas.microsoft.com/office/drawing/2014/main" id="{AEF2E27A-7099-3FA8-D7D3-08283F2B4386}"/>
              </a:ext>
            </a:extLst>
          </p:cNvPr>
          <p:cNvSpPr txBox="1"/>
          <p:nvPr/>
        </p:nvSpPr>
        <p:spPr>
          <a:xfrm>
            <a:off x="-2" y="0"/>
            <a:ext cx="8453122" cy="318924"/>
          </a:xfrm>
          <a:prstGeom prst="rect">
            <a:avLst/>
          </a:prstGeom>
        </p:spPr>
        <p:txBody>
          <a:bodyPr vert="horz" wrap="square" lIns="36000" tIns="36000" rIns="36000" bIns="36000" rtlCol="0">
            <a:spAutoFit/>
          </a:bodyPr>
          <a:lstStyle/>
          <a:p>
            <a:pPr marL="12700" defTabSz="914400">
              <a:spcBef>
                <a:spcPts val="100"/>
              </a:spcBef>
            </a:pPr>
            <a:r>
              <a:rPr lang="ja-JP" altLang="en-US" sz="1600" b="1" u="sng" kern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実施概要図　　　　申請者</a:t>
            </a:r>
            <a:r>
              <a:rPr lang="ja-JP" altLang="en-US" sz="1600" b="1" u="sng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　</a:t>
            </a:r>
            <a:r>
              <a:rPr lang="en-US" altLang="ja-JP" sz="1600" b="1" u="sng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【 </a:t>
            </a:r>
            <a:r>
              <a:rPr lang="ja-JP" altLang="en-US" sz="1600" b="1" u="sng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　</a:t>
            </a:r>
            <a:r>
              <a:rPr lang="ja-JP" altLang="en-US" sz="1600" b="1" u="sng" kern="0" dirty="0">
                <a:solidFill>
                  <a:srgbClr val="FF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●●株式会社</a:t>
            </a:r>
            <a:r>
              <a:rPr lang="ja-JP" altLang="en-US" sz="1600" b="1" u="sng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 　　　　　　 　　 </a:t>
            </a:r>
            <a:r>
              <a:rPr lang="en-US" altLang="ja-JP" sz="1600" b="1" u="sng" kern="0" dirty="0">
                <a:latin typeface="Meiryo UI" panose="020B0604030504040204" pitchFamily="50" charset="-128"/>
                <a:ea typeface="Meiryo UI" panose="020B0604030504040204" pitchFamily="50" charset="-128"/>
                <a:cs typeface="Meiryo UI"/>
              </a:rPr>
              <a:t>】</a:t>
            </a:r>
            <a:endParaRPr sz="1600" b="1" u="sng" kern="0" dirty="0">
              <a:latin typeface="Meiryo UI" panose="020B0604030504040204" pitchFamily="50" charset="-128"/>
              <a:ea typeface="Meiryo UI" panose="020B0604030504040204" pitchFamily="50" charset="-128"/>
              <a:cs typeface="Meiryo UI"/>
            </a:endParaRPr>
          </a:p>
        </p:txBody>
      </p:sp>
    </p:spTree>
    <p:extLst>
      <p:ext uri="{BB962C8B-B14F-4D97-AF65-F5344CB8AC3E}">
        <p14:creationId xmlns:p14="http://schemas.microsoft.com/office/powerpoint/2010/main" val="2439276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1894</TotalTime>
  <Words>1618</Words>
  <Application>Microsoft Office PowerPoint</Application>
  <PresentationFormat>A3 297x420 mm</PresentationFormat>
  <Paragraphs>351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Meiryo UI</vt:lpstr>
      <vt:lpstr>Arial</vt:lpstr>
      <vt:lpstr>Calibri</vt:lpstr>
      <vt:lpstr>Calibri Light</vt:lpstr>
      <vt:lpstr>Wingdings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川瀬 章義</dc:creator>
  <cp:lastModifiedBy>吉川 慶子</cp:lastModifiedBy>
  <cp:revision>90</cp:revision>
  <cp:lastPrinted>2025-04-25T06:50:32Z</cp:lastPrinted>
  <dcterms:created xsi:type="dcterms:W3CDTF">2025-04-15T01:47:46Z</dcterms:created>
  <dcterms:modified xsi:type="dcterms:W3CDTF">2025-04-30T02:47:07Z</dcterms:modified>
</cp:coreProperties>
</file>